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4"/>
    <p:sldMasterId id="2147483703" r:id="rId5"/>
  </p:sldMasterIdLst>
  <p:notesMasterIdLst>
    <p:notesMasterId r:id="rId20"/>
  </p:notesMasterIdLst>
  <p:sldIdLst>
    <p:sldId id="291" r:id="rId6"/>
    <p:sldId id="310" r:id="rId7"/>
    <p:sldId id="312" r:id="rId8"/>
    <p:sldId id="314" r:id="rId9"/>
    <p:sldId id="309" r:id="rId10"/>
    <p:sldId id="322" r:id="rId11"/>
    <p:sldId id="316" r:id="rId12"/>
    <p:sldId id="317" r:id="rId13"/>
    <p:sldId id="315" r:id="rId14"/>
    <p:sldId id="311" r:id="rId15"/>
    <p:sldId id="318" r:id="rId16"/>
    <p:sldId id="320" r:id="rId17"/>
    <p:sldId id="321" r:id="rId18"/>
    <p:sldId id="285"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CDBC"/>
    <a:srgbClr val="CC0099"/>
    <a:srgbClr val="BF64E3"/>
    <a:srgbClr val="FD497C"/>
    <a:srgbClr val="588824"/>
    <a:srgbClr val="F7F7F7"/>
    <a:srgbClr val="4B731F"/>
    <a:srgbClr val="D09E00"/>
    <a:srgbClr val="226847"/>
    <a:srgbClr val="4DC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FCF284-3C58-4648-9B80-2753BBBA868B}" v="1" dt="2021-10-21T06:57:13.32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49"/>
    <p:restoredTop sz="87901" autoAdjust="0"/>
  </p:normalViewPr>
  <p:slideViewPr>
    <p:cSldViewPr snapToGrid="0" snapToObjects="1">
      <p:cViewPr varScale="1">
        <p:scale>
          <a:sx n="60" d="100"/>
          <a:sy n="60" d="100"/>
        </p:scale>
        <p:origin x="69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Covaleda - FIIAPP" userId="5ea7ef88-1ae5-4f0a-96dc-1102589197b1" providerId="ADAL" clId="{FFFCF284-3C58-4648-9B80-2753BBBA868B}"/>
    <pc:docChg chg="custSel addSld modSld">
      <pc:chgData name="Sara Covaleda - FIIAPP" userId="5ea7ef88-1ae5-4f0a-96dc-1102589197b1" providerId="ADAL" clId="{FFFCF284-3C58-4648-9B80-2753BBBA868B}" dt="2021-10-21T07:03:15.361" v="847" actId="20577"/>
      <pc:docMkLst>
        <pc:docMk/>
      </pc:docMkLst>
      <pc:sldChg chg="addSp delSp modSp new mod">
        <pc:chgData name="Sara Covaleda - FIIAPP" userId="5ea7ef88-1ae5-4f0a-96dc-1102589197b1" providerId="ADAL" clId="{FFFCF284-3C58-4648-9B80-2753BBBA868B}" dt="2021-10-21T07:03:15.361" v="847" actId="20577"/>
        <pc:sldMkLst>
          <pc:docMk/>
          <pc:sldMk cId="182676519" sldId="322"/>
        </pc:sldMkLst>
        <pc:spChg chg="del">
          <ac:chgData name="Sara Covaleda - FIIAPP" userId="5ea7ef88-1ae5-4f0a-96dc-1102589197b1" providerId="ADAL" clId="{FFFCF284-3C58-4648-9B80-2753BBBA868B}" dt="2021-10-21T06:57:01.945" v="2" actId="478"/>
          <ac:spMkLst>
            <pc:docMk/>
            <pc:sldMk cId="182676519" sldId="322"/>
            <ac:spMk id="2" creationId="{1D9CCF37-E260-4847-A82C-A181BD90EF3E}"/>
          </ac:spMkLst>
        </pc:spChg>
        <pc:spChg chg="del">
          <ac:chgData name="Sara Covaleda - FIIAPP" userId="5ea7ef88-1ae5-4f0a-96dc-1102589197b1" providerId="ADAL" clId="{FFFCF284-3C58-4648-9B80-2753BBBA868B}" dt="2021-10-21T06:57:00.619" v="1" actId="478"/>
          <ac:spMkLst>
            <pc:docMk/>
            <pc:sldMk cId="182676519" sldId="322"/>
            <ac:spMk id="3" creationId="{67A0B866-CBB0-4B9F-A730-6F1AF591ED52}"/>
          </ac:spMkLst>
        </pc:spChg>
        <pc:spChg chg="add mod">
          <ac:chgData name="Sara Covaleda - FIIAPP" userId="5ea7ef88-1ae5-4f0a-96dc-1102589197b1" providerId="ADAL" clId="{FFFCF284-3C58-4648-9B80-2753BBBA868B}" dt="2021-10-21T06:57:13.321" v="3"/>
          <ac:spMkLst>
            <pc:docMk/>
            <pc:sldMk cId="182676519" sldId="322"/>
            <ac:spMk id="5" creationId="{EF2B7FD8-EA6D-4457-85DA-043FAFDAE0B8}"/>
          </ac:spMkLst>
        </pc:spChg>
        <pc:spChg chg="add mod">
          <ac:chgData name="Sara Covaleda - FIIAPP" userId="5ea7ef88-1ae5-4f0a-96dc-1102589197b1" providerId="ADAL" clId="{FFFCF284-3C58-4648-9B80-2753BBBA868B}" dt="2021-10-21T06:59:48.604" v="471" actId="20577"/>
          <ac:spMkLst>
            <pc:docMk/>
            <pc:sldMk cId="182676519" sldId="322"/>
            <ac:spMk id="6" creationId="{196001E7-6038-423E-BBF6-4B6977EFDB8F}"/>
          </ac:spMkLst>
        </pc:spChg>
        <pc:spChg chg="add mod">
          <ac:chgData name="Sara Covaleda - FIIAPP" userId="5ea7ef88-1ae5-4f0a-96dc-1102589197b1" providerId="ADAL" clId="{FFFCF284-3C58-4648-9B80-2753BBBA868B}" dt="2021-10-21T07:03:15.361" v="847" actId="20577"/>
          <ac:spMkLst>
            <pc:docMk/>
            <pc:sldMk cId="182676519" sldId="322"/>
            <ac:spMk id="7" creationId="{95CD8532-D73E-43F5-9F3A-176895C305A0}"/>
          </ac:spMkLst>
        </pc:spChg>
        <pc:spChg chg="add mod">
          <ac:chgData name="Sara Covaleda - FIIAPP" userId="5ea7ef88-1ae5-4f0a-96dc-1102589197b1" providerId="ADAL" clId="{FFFCF284-3C58-4648-9B80-2753BBBA868B}" dt="2021-10-21T06:59:23.661" v="385" actId="20577"/>
          <ac:spMkLst>
            <pc:docMk/>
            <pc:sldMk cId="182676519" sldId="322"/>
            <ac:spMk id="8" creationId="{01CBC2B8-B746-4D64-8DC2-61E71CEA90D3}"/>
          </ac:spMkLst>
        </pc:spChg>
        <pc:spChg chg="add mod">
          <ac:chgData name="Sara Covaleda - FIIAPP" userId="5ea7ef88-1ae5-4f0a-96dc-1102589197b1" providerId="ADAL" clId="{FFFCF284-3C58-4648-9B80-2753BBBA868B}" dt="2021-10-21T06:58:02.971" v="130" actId="20577"/>
          <ac:spMkLst>
            <pc:docMk/>
            <pc:sldMk cId="182676519" sldId="322"/>
            <ac:spMk id="9" creationId="{1C78949D-4B06-496B-9940-FB680EEE7673}"/>
          </ac:spMkLst>
        </pc:spChg>
        <pc:spChg chg="add mod">
          <ac:chgData name="Sara Covaleda - FIIAPP" userId="5ea7ef88-1ae5-4f0a-96dc-1102589197b1" providerId="ADAL" clId="{FFFCF284-3C58-4648-9B80-2753BBBA868B}" dt="2021-10-21T06:57:13.321" v="3"/>
          <ac:spMkLst>
            <pc:docMk/>
            <pc:sldMk cId="182676519" sldId="322"/>
            <ac:spMk id="10" creationId="{5C87B3E7-9A1A-40FF-BB57-0C1B68D43DED}"/>
          </ac:spMkLst>
        </pc:spChg>
        <pc:picChg chg="add mod">
          <ac:chgData name="Sara Covaleda - FIIAPP" userId="5ea7ef88-1ae5-4f0a-96dc-1102589197b1" providerId="ADAL" clId="{FFFCF284-3C58-4648-9B80-2753BBBA868B}" dt="2021-10-21T06:57:13.321" v="3"/>
          <ac:picMkLst>
            <pc:docMk/>
            <pc:sldMk cId="182676519" sldId="322"/>
            <ac:picMk id="4" creationId="{6FDD754A-22A6-4C11-99C6-6A1ACC170C02}"/>
          </ac:picMkLst>
        </pc:pic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25231-E267-4FED-A912-6CC05A63952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F27F37B-2DE0-46EC-9C03-86A381429173}">
      <dgm:prSet phldrT="[Text]"/>
      <dgm:spPr/>
      <dgm:t>
        <a:bodyPr/>
        <a:lstStyle/>
        <a:p>
          <a:r>
            <a:rPr lang="en-US" dirty="0"/>
            <a:t>Cambio climático y género</a:t>
          </a:r>
        </a:p>
      </dgm:t>
    </dgm:pt>
    <dgm:pt modelId="{C5BB2E3D-C7A3-4E79-BA4D-53CAA9ACE484}" type="parTrans" cxnId="{6B2B2CAF-A0F6-4F91-A137-5399D16EE9AE}">
      <dgm:prSet/>
      <dgm:spPr/>
      <dgm:t>
        <a:bodyPr/>
        <a:lstStyle/>
        <a:p>
          <a:endParaRPr lang="en-US"/>
        </a:p>
      </dgm:t>
    </dgm:pt>
    <dgm:pt modelId="{611C6CB6-0556-4D51-AC9D-76D50389529A}" type="sibTrans" cxnId="{6B2B2CAF-A0F6-4F91-A137-5399D16EE9AE}">
      <dgm:prSet/>
      <dgm:spPr/>
      <dgm:t>
        <a:bodyPr/>
        <a:lstStyle/>
        <a:p>
          <a:endParaRPr lang="en-US"/>
        </a:p>
      </dgm:t>
    </dgm:pt>
    <dgm:pt modelId="{20264F24-5BA2-4619-9776-3A97AF0FDB08}">
      <dgm:prSet phldrT="[Text]"/>
      <dgm:spPr/>
      <dgm:t>
        <a:bodyPr/>
        <a:lstStyle/>
        <a:p>
          <a:r>
            <a:rPr lang="en-US" dirty="0"/>
            <a:t>Transversalización de género en el diseño, implementación y evaluación del proyecto</a:t>
          </a:r>
        </a:p>
      </dgm:t>
    </dgm:pt>
    <dgm:pt modelId="{0859944B-7050-41A8-881B-5FC69C15C9F7}" type="parTrans" cxnId="{47A97D74-7CFD-455F-BFE4-A1500E18894B}">
      <dgm:prSet/>
      <dgm:spPr/>
      <dgm:t>
        <a:bodyPr/>
        <a:lstStyle/>
        <a:p>
          <a:endParaRPr lang="en-US"/>
        </a:p>
      </dgm:t>
    </dgm:pt>
    <dgm:pt modelId="{726452EB-C87E-4640-9CBB-056853EACE2C}" type="sibTrans" cxnId="{47A97D74-7CFD-455F-BFE4-A1500E18894B}">
      <dgm:prSet/>
      <dgm:spPr/>
      <dgm:t>
        <a:bodyPr/>
        <a:lstStyle/>
        <a:p>
          <a:endParaRPr lang="en-US"/>
        </a:p>
      </dgm:t>
    </dgm:pt>
    <dgm:pt modelId="{50706144-6054-499B-9CD1-83A1ADB1B5B2}">
      <dgm:prSet phldrT="[Text]"/>
      <dgm:spPr/>
      <dgm:t>
        <a:bodyPr/>
        <a:lstStyle/>
        <a:p>
          <a:r>
            <a:rPr lang="en-US" dirty="0"/>
            <a:t>Análisis / Evaluación de género</a:t>
          </a:r>
        </a:p>
      </dgm:t>
    </dgm:pt>
    <dgm:pt modelId="{422090D0-814C-4ED2-8DF0-9096EFE4C64D}" type="parTrans" cxnId="{C16C0522-23FF-4531-928A-B679CF657ACE}">
      <dgm:prSet/>
      <dgm:spPr/>
      <dgm:t>
        <a:bodyPr/>
        <a:lstStyle/>
        <a:p>
          <a:endParaRPr lang="en-US"/>
        </a:p>
      </dgm:t>
    </dgm:pt>
    <dgm:pt modelId="{D3C15F7E-95AE-4231-86B8-DA521D12D036}" type="sibTrans" cxnId="{C16C0522-23FF-4531-928A-B679CF657ACE}">
      <dgm:prSet/>
      <dgm:spPr/>
      <dgm:t>
        <a:bodyPr/>
        <a:lstStyle/>
        <a:p>
          <a:endParaRPr lang="en-US"/>
        </a:p>
      </dgm:t>
    </dgm:pt>
    <dgm:pt modelId="{26D821FA-D19A-4D94-8D70-F117DF196145}">
      <dgm:prSet phldrT="[Text]"/>
      <dgm:spPr/>
      <dgm:t>
        <a:bodyPr/>
        <a:lstStyle/>
        <a:p>
          <a:r>
            <a:rPr lang="en-US" dirty="0"/>
            <a:t>Plan de Acción de Género</a:t>
          </a:r>
        </a:p>
      </dgm:t>
    </dgm:pt>
    <dgm:pt modelId="{7D7F2B02-DCA6-43B8-BBE1-BED0FEA23FF4}" type="parTrans" cxnId="{A1A73A56-F9CA-4A19-AF25-7EFAEDADB024}">
      <dgm:prSet/>
      <dgm:spPr/>
      <dgm:t>
        <a:bodyPr/>
        <a:lstStyle/>
        <a:p>
          <a:endParaRPr lang="en-US"/>
        </a:p>
      </dgm:t>
    </dgm:pt>
    <dgm:pt modelId="{D21E73B8-0635-4025-B759-6334933AE0F3}" type="sibTrans" cxnId="{A1A73A56-F9CA-4A19-AF25-7EFAEDADB024}">
      <dgm:prSet/>
      <dgm:spPr/>
      <dgm:t>
        <a:bodyPr/>
        <a:lstStyle/>
        <a:p>
          <a:endParaRPr lang="en-US"/>
        </a:p>
      </dgm:t>
    </dgm:pt>
    <dgm:pt modelId="{40A8335C-A1F4-403C-897D-B3FDD8FF70E0}" type="pres">
      <dgm:prSet presAssocID="{B2F25231-E267-4FED-A912-6CC05A63952C}" presName="linear" presStyleCnt="0">
        <dgm:presLayoutVars>
          <dgm:dir/>
          <dgm:animLvl val="lvl"/>
          <dgm:resizeHandles val="exact"/>
        </dgm:presLayoutVars>
      </dgm:prSet>
      <dgm:spPr/>
    </dgm:pt>
    <dgm:pt modelId="{6433A4A5-2A4B-4BC2-B0FD-396ED79A7943}" type="pres">
      <dgm:prSet presAssocID="{9F27F37B-2DE0-46EC-9C03-86A381429173}" presName="parentLin" presStyleCnt="0"/>
      <dgm:spPr/>
    </dgm:pt>
    <dgm:pt modelId="{288B41D4-7B4D-4EB5-93F8-ECBF726BCBB7}" type="pres">
      <dgm:prSet presAssocID="{9F27F37B-2DE0-46EC-9C03-86A381429173}" presName="parentLeftMargin" presStyleLbl="node1" presStyleIdx="0" presStyleCnt="4"/>
      <dgm:spPr/>
    </dgm:pt>
    <dgm:pt modelId="{46F5B432-B852-42AE-99C0-04EB1921FE14}" type="pres">
      <dgm:prSet presAssocID="{9F27F37B-2DE0-46EC-9C03-86A381429173}" presName="parentText" presStyleLbl="node1" presStyleIdx="0" presStyleCnt="4">
        <dgm:presLayoutVars>
          <dgm:chMax val="0"/>
          <dgm:bulletEnabled val="1"/>
        </dgm:presLayoutVars>
      </dgm:prSet>
      <dgm:spPr/>
    </dgm:pt>
    <dgm:pt modelId="{F84ADD87-6A40-4F18-AC25-4700661AA28D}" type="pres">
      <dgm:prSet presAssocID="{9F27F37B-2DE0-46EC-9C03-86A381429173}" presName="negativeSpace" presStyleCnt="0"/>
      <dgm:spPr/>
    </dgm:pt>
    <dgm:pt modelId="{147DAEB0-2805-4E29-B8D3-692B061D5BE5}" type="pres">
      <dgm:prSet presAssocID="{9F27F37B-2DE0-46EC-9C03-86A381429173}" presName="childText" presStyleLbl="conFgAcc1" presStyleIdx="0" presStyleCnt="4">
        <dgm:presLayoutVars>
          <dgm:bulletEnabled val="1"/>
        </dgm:presLayoutVars>
      </dgm:prSet>
      <dgm:spPr/>
    </dgm:pt>
    <dgm:pt modelId="{5F05074F-4845-4CF8-8D14-57D268DED6F6}" type="pres">
      <dgm:prSet presAssocID="{611C6CB6-0556-4D51-AC9D-76D50389529A}" presName="spaceBetweenRectangles" presStyleCnt="0"/>
      <dgm:spPr/>
    </dgm:pt>
    <dgm:pt modelId="{640813A2-76CB-4A92-9332-B26053777A76}" type="pres">
      <dgm:prSet presAssocID="{20264F24-5BA2-4619-9776-3A97AF0FDB08}" presName="parentLin" presStyleCnt="0"/>
      <dgm:spPr/>
    </dgm:pt>
    <dgm:pt modelId="{01458A2F-B835-4E24-B25B-08705F85A3D5}" type="pres">
      <dgm:prSet presAssocID="{20264F24-5BA2-4619-9776-3A97AF0FDB08}" presName="parentLeftMargin" presStyleLbl="node1" presStyleIdx="0" presStyleCnt="4"/>
      <dgm:spPr/>
    </dgm:pt>
    <dgm:pt modelId="{DA513697-1A32-42D2-BEC1-FCF76EDCEE7E}" type="pres">
      <dgm:prSet presAssocID="{20264F24-5BA2-4619-9776-3A97AF0FDB08}" presName="parentText" presStyleLbl="node1" presStyleIdx="1" presStyleCnt="4">
        <dgm:presLayoutVars>
          <dgm:chMax val="0"/>
          <dgm:bulletEnabled val="1"/>
        </dgm:presLayoutVars>
      </dgm:prSet>
      <dgm:spPr/>
    </dgm:pt>
    <dgm:pt modelId="{194CB696-7DFE-4AE6-B7D3-D85FF34AB506}" type="pres">
      <dgm:prSet presAssocID="{20264F24-5BA2-4619-9776-3A97AF0FDB08}" presName="negativeSpace" presStyleCnt="0"/>
      <dgm:spPr/>
    </dgm:pt>
    <dgm:pt modelId="{918849E5-B80D-4243-BA29-E089A259D907}" type="pres">
      <dgm:prSet presAssocID="{20264F24-5BA2-4619-9776-3A97AF0FDB08}" presName="childText" presStyleLbl="conFgAcc1" presStyleIdx="1" presStyleCnt="4">
        <dgm:presLayoutVars>
          <dgm:bulletEnabled val="1"/>
        </dgm:presLayoutVars>
      </dgm:prSet>
      <dgm:spPr/>
    </dgm:pt>
    <dgm:pt modelId="{343A7027-CEC3-4912-B32C-62621F229475}" type="pres">
      <dgm:prSet presAssocID="{726452EB-C87E-4640-9CBB-056853EACE2C}" presName="spaceBetweenRectangles" presStyleCnt="0"/>
      <dgm:spPr/>
    </dgm:pt>
    <dgm:pt modelId="{EB0A6B46-26F7-4E75-B89A-9041645C4E81}" type="pres">
      <dgm:prSet presAssocID="{50706144-6054-499B-9CD1-83A1ADB1B5B2}" presName="parentLin" presStyleCnt="0"/>
      <dgm:spPr/>
    </dgm:pt>
    <dgm:pt modelId="{119846B9-1ADE-4E79-BA2E-999AE10F244D}" type="pres">
      <dgm:prSet presAssocID="{50706144-6054-499B-9CD1-83A1ADB1B5B2}" presName="parentLeftMargin" presStyleLbl="node1" presStyleIdx="1" presStyleCnt="4"/>
      <dgm:spPr/>
    </dgm:pt>
    <dgm:pt modelId="{85546EAD-83F7-4105-9009-AD63FF03A682}" type="pres">
      <dgm:prSet presAssocID="{50706144-6054-499B-9CD1-83A1ADB1B5B2}" presName="parentText" presStyleLbl="node1" presStyleIdx="2" presStyleCnt="4">
        <dgm:presLayoutVars>
          <dgm:chMax val="0"/>
          <dgm:bulletEnabled val="1"/>
        </dgm:presLayoutVars>
      </dgm:prSet>
      <dgm:spPr/>
    </dgm:pt>
    <dgm:pt modelId="{57CDA0B6-2E7D-476A-AD86-353AD5A26133}" type="pres">
      <dgm:prSet presAssocID="{50706144-6054-499B-9CD1-83A1ADB1B5B2}" presName="negativeSpace" presStyleCnt="0"/>
      <dgm:spPr/>
    </dgm:pt>
    <dgm:pt modelId="{AE2E5F22-08D3-4706-B202-08C5FFADAF90}" type="pres">
      <dgm:prSet presAssocID="{50706144-6054-499B-9CD1-83A1ADB1B5B2}" presName="childText" presStyleLbl="conFgAcc1" presStyleIdx="2" presStyleCnt="4">
        <dgm:presLayoutVars>
          <dgm:bulletEnabled val="1"/>
        </dgm:presLayoutVars>
      </dgm:prSet>
      <dgm:spPr/>
    </dgm:pt>
    <dgm:pt modelId="{57ABF923-2BA7-418E-AB69-094876DC0BE2}" type="pres">
      <dgm:prSet presAssocID="{D3C15F7E-95AE-4231-86B8-DA521D12D036}" presName="spaceBetweenRectangles" presStyleCnt="0"/>
      <dgm:spPr/>
    </dgm:pt>
    <dgm:pt modelId="{35E8A0D6-9BFD-4678-AAC3-955F16236FB2}" type="pres">
      <dgm:prSet presAssocID="{26D821FA-D19A-4D94-8D70-F117DF196145}" presName="parentLin" presStyleCnt="0"/>
      <dgm:spPr/>
    </dgm:pt>
    <dgm:pt modelId="{4FBE850D-504D-4F9D-8DBB-9D2CFB2C4A8D}" type="pres">
      <dgm:prSet presAssocID="{26D821FA-D19A-4D94-8D70-F117DF196145}" presName="parentLeftMargin" presStyleLbl="node1" presStyleIdx="2" presStyleCnt="4"/>
      <dgm:spPr/>
    </dgm:pt>
    <dgm:pt modelId="{D7A9F9D3-DB8C-441B-85EA-208EE25FA82E}" type="pres">
      <dgm:prSet presAssocID="{26D821FA-D19A-4D94-8D70-F117DF196145}" presName="parentText" presStyleLbl="node1" presStyleIdx="3" presStyleCnt="4">
        <dgm:presLayoutVars>
          <dgm:chMax val="0"/>
          <dgm:bulletEnabled val="1"/>
        </dgm:presLayoutVars>
      </dgm:prSet>
      <dgm:spPr/>
    </dgm:pt>
    <dgm:pt modelId="{8AE73A67-1198-47AB-8053-7DB732839D29}" type="pres">
      <dgm:prSet presAssocID="{26D821FA-D19A-4D94-8D70-F117DF196145}" presName="negativeSpace" presStyleCnt="0"/>
      <dgm:spPr/>
    </dgm:pt>
    <dgm:pt modelId="{0981BF87-C60C-4930-8DB1-BB042277314C}" type="pres">
      <dgm:prSet presAssocID="{26D821FA-D19A-4D94-8D70-F117DF196145}" presName="childText" presStyleLbl="conFgAcc1" presStyleIdx="3" presStyleCnt="4">
        <dgm:presLayoutVars>
          <dgm:bulletEnabled val="1"/>
        </dgm:presLayoutVars>
      </dgm:prSet>
      <dgm:spPr/>
    </dgm:pt>
  </dgm:ptLst>
  <dgm:cxnLst>
    <dgm:cxn modelId="{98B5A113-A002-4CCF-B4A2-284036A98ABC}" type="presOf" srcId="{20264F24-5BA2-4619-9776-3A97AF0FDB08}" destId="{01458A2F-B835-4E24-B25B-08705F85A3D5}" srcOrd="0" destOrd="0" presId="urn:microsoft.com/office/officeart/2005/8/layout/list1"/>
    <dgm:cxn modelId="{C16C0522-23FF-4531-928A-B679CF657ACE}" srcId="{B2F25231-E267-4FED-A912-6CC05A63952C}" destId="{50706144-6054-499B-9CD1-83A1ADB1B5B2}" srcOrd="2" destOrd="0" parTransId="{422090D0-814C-4ED2-8DF0-9096EFE4C64D}" sibTransId="{D3C15F7E-95AE-4231-86B8-DA521D12D036}"/>
    <dgm:cxn modelId="{6BAD002D-9F90-456F-A426-0615B23F34DB}" type="presOf" srcId="{20264F24-5BA2-4619-9776-3A97AF0FDB08}" destId="{DA513697-1A32-42D2-BEC1-FCF76EDCEE7E}" srcOrd="1" destOrd="0" presId="urn:microsoft.com/office/officeart/2005/8/layout/list1"/>
    <dgm:cxn modelId="{8E511D5B-9DB3-4F34-B772-2BAB85874871}" type="presOf" srcId="{50706144-6054-499B-9CD1-83A1ADB1B5B2}" destId="{119846B9-1ADE-4E79-BA2E-999AE10F244D}" srcOrd="0" destOrd="0" presId="urn:microsoft.com/office/officeart/2005/8/layout/list1"/>
    <dgm:cxn modelId="{2E2C8C61-B3FF-442F-A0BD-9AEBB8875B52}" type="presOf" srcId="{50706144-6054-499B-9CD1-83A1ADB1B5B2}" destId="{85546EAD-83F7-4105-9009-AD63FF03A682}" srcOrd="1" destOrd="0" presId="urn:microsoft.com/office/officeart/2005/8/layout/list1"/>
    <dgm:cxn modelId="{9A7C2852-BFF7-43A8-9945-685EDA97C138}" type="presOf" srcId="{9F27F37B-2DE0-46EC-9C03-86A381429173}" destId="{46F5B432-B852-42AE-99C0-04EB1921FE14}" srcOrd="1" destOrd="0" presId="urn:microsoft.com/office/officeart/2005/8/layout/list1"/>
    <dgm:cxn modelId="{E2C59373-3EB1-425B-8C1C-A7E9A6ED3EFE}" type="presOf" srcId="{B2F25231-E267-4FED-A912-6CC05A63952C}" destId="{40A8335C-A1F4-403C-897D-B3FDD8FF70E0}" srcOrd="0" destOrd="0" presId="urn:microsoft.com/office/officeart/2005/8/layout/list1"/>
    <dgm:cxn modelId="{47A97D74-7CFD-455F-BFE4-A1500E18894B}" srcId="{B2F25231-E267-4FED-A912-6CC05A63952C}" destId="{20264F24-5BA2-4619-9776-3A97AF0FDB08}" srcOrd="1" destOrd="0" parTransId="{0859944B-7050-41A8-881B-5FC69C15C9F7}" sibTransId="{726452EB-C87E-4640-9CBB-056853EACE2C}"/>
    <dgm:cxn modelId="{A1A73A56-F9CA-4A19-AF25-7EFAEDADB024}" srcId="{B2F25231-E267-4FED-A912-6CC05A63952C}" destId="{26D821FA-D19A-4D94-8D70-F117DF196145}" srcOrd="3" destOrd="0" parTransId="{7D7F2B02-DCA6-43B8-BBE1-BED0FEA23FF4}" sibTransId="{D21E73B8-0635-4025-B759-6334933AE0F3}"/>
    <dgm:cxn modelId="{A29DC99A-8E20-477B-A1B2-B0AF12335607}" type="presOf" srcId="{26D821FA-D19A-4D94-8D70-F117DF196145}" destId="{D7A9F9D3-DB8C-441B-85EA-208EE25FA82E}" srcOrd="1" destOrd="0" presId="urn:microsoft.com/office/officeart/2005/8/layout/list1"/>
    <dgm:cxn modelId="{39AE99A2-C572-45EF-8B23-520D6FAFCE42}" type="presOf" srcId="{9F27F37B-2DE0-46EC-9C03-86A381429173}" destId="{288B41D4-7B4D-4EB5-93F8-ECBF726BCBB7}" srcOrd="0" destOrd="0" presId="urn:microsoft.com/office/officeart/2005/8/layout/list1"/>
    <dgm:cxn modelId="{6B2B2CAF-A0F6-4F91-A137-5399D16EE9AE}" srcId="{B2F25231-E267-4FED-A912-6CC05A63952C}" destId="{9F27F37B-2DE0-46EC-9C03-86A381429173}" srcOrd="0" destOrd="0" parTransId="{C5BB2E3D-C7A3-4E79-BA4D-53CAA9ACE484}" sibTransId="{611C6CB6-0556-4D51-AC9D-76D50389529A}"/>
    <dgm:cxn modelId="{BA9CC6C5-B94F-43ED-B63E-EF53ED155A5F}" type="presOf" srcId="{26D821FA-D19A-4D94-8D70-F117DF196145}" destId="{4FBE850D-504D-4F9D-8DBB-9D2CFB2C4A8D}" srcOrd="0" destOrd="0" presId="urn:microsoft.com/office/officeart/2005/8/layout/list1"/>
    <dgm:cxn modelId="{F682FBCB-674B-47EB-B106-A8D61EE52BD9}" type="presParOf" srcId="{40A8335C-A1F4-403C-897D-B3FDD8FF70E0}" destId="{6433A4A5-2A4B-4BC2-B0FD-396ED79A7943}" srcOrd="0" destOrd="0" presId="urn:microsoft.com/office/officeart/2005/8/layout/list1"/>
    <dgm:cxn modelId="{B56C365D-F67C-4E72-9AD9-BD3F83CD6A79}" type="presParOf" srcId="{6433A4A5-2A4B-4BC2-B0FD-396ED79A7943}" destId="{288B41D4-7B4D-4EB5-93F8-ECBF726BCBB7}" srcOrd="0" destOrd="0" presId="urn:microsoft.com/office/officeart/2005/8/layout/list1"/>
    <dgm:cxn modelId="{4B448FD7-7D3A-4121-B214-CED7DCEF6BDA}" type="presParOf" srcId="{6433A4A5-2A4B-4BC2-B0FD-396ED79A7943}" destId="{46F5B432-B852-42AE-99C0-04EB1921FE14}" srcOrd="1" destOrd="0" presId="urn:microsoft.com/office/officeart/2005/8/layout/list1"/>
    <dgm:cxn modelId="{40F386B2-1FA3-416F-8883-ADE9079FDAEF}" type="presParOf" srcId="{40A8335C-A1F4-403C-897D-B3FDD8FF70E0}" destId="{F84ADD87-6A40-4F18-AC25-4700661AA28D}" srcOrd="1" destOrd="0" presId="urn:microsoft.com/office/officeart/2005/8/layout/list1"/>
    <dgm:cxn modelId="{6020893D-7F11-444D-80DD-D62D1756B3D0}" type="presParOf" srcId="{40A8335C-A1F4-403C-897D-B3FDD8FF70E0}" destId="{147DAEB0-2805-4E29-B8D3-692B061D5BE5}" srcOrd="2" destOrd="0" presId="urn:microsoft.com/office/officeart/2005/8/layout/list1"/>
    <dgm:cxn modelId="{39EBA8E7-94B5-4F68-8FB4-D8AC4F6FA5E5}" type="presParOf" srcId="{40A8335C-A1F4-403C-897D-B3FDD8FF70E0}" destId="{5F05074F-4845-4CF8-8D14-57D268DED6F6}" srcOrd="3" destOrd="0" presId="urn:microsoft.com/office/officeart/2005/8/layout/list1"/>
    <dgm:cxn modelId="{DE17BD86-015B-4F70-8931-C239871C5907}" type="presParOf" srcId="{40A8335C-A1F4-403C-897D-B3FDD8FF70E0}" destId="{640813A2-76CB-4A92-9332-B26053777A76}" srcOrd="4" destOrd="0" presId="urn:microsoft.com/office/officeart/2005/8/layout/list1"/>
    <dgm:cxn modelId="{C5C86236-2720-4034-AD74-3CE6F53FDC24}" type="presParOf" srcId="{640813A2-76CB-4A92-9332-B26053777A76}" destId="{01458A2F-B835-4E24-B25B-08705F85A3D5}" srcOrd="0" destOrd="0" presId="urn:microsoft.com/office/officeart/2005/8/layout/list1"/>
    <dgm:cxn modelId="{CAA74617-29A2-44F1-A6CE-B6C113C3A965}" type="presParOf" srcId="{640813A2-76CB-4A92-9332-B26053777A76}" destId="{DA513697-1A32-42D2-BEC1-FCF76EDCEE7E}" srcOrd="1" destOrd="0" presId="urn:microsoft.com/office/officeart/2005/8/layout/list1"/>
    <dgm:cxn modelId="{DD5904AB-2BBA-4CE0-A810-D675D0241C70}" type="presParOf" srcId="{40A8335C-A1F4-403C-897D-B3FDD8FF70E0}" destId="{194CB696-7DFE-4AE6-B7D3-D85FF34AB506}" srcOrd="5" destOrd="0" presId="urn:microsoft.com/office/officeart/2005/8/layout/list1"/>
    <dgm:cxn modelId="{3E276288-F00B-4E19-92FC-D361C43A33EA}" type="presParOf" srcId="{40A8335C-A1F4-403C-897D-B3FDD8FF70E0}" destId="{918849E5-B80D-4243-BA29-E089A259D907}" srcOrd="6" destOrd="0" presId="urn:microsoft.com/office/officeart/2005/8/layout/list1"/>
    <dgm:cxn modelId="{C395EEF7-A42D-4633-B91D-A9A8B4ACA5AD}" type="presParOf" srcId="{40A8335C-A1F4-403C-897D-B3FDD8FF70E0}" destId="{343A7027-CEC3-4912-B32C-62621F229475}" srcOrd="7" destOrd="0" presId="urn:microsoft.com/office/officeart/2005/8/layout/list1"/>
    <dgm:cxn modelId="{C0041D56-32CD-40DF-A1C0-92DD107DB4E5}" type="presParOf" srcId="{40A8335C-A1F4-403C-897D-B3FDD8FF70E0}" destId="{EB0A6B46-26F7-4E75-B89A-9041645C4E81}" srcOrd="8" destOrd="0" presId="urn:microsoft.com/office/officeart/2005/8/layout/list1"/>
    <dgm:cxn modelId="{44AA06D0-FD2C-43E7-86B9-CBB14E2168CA}" type="presParOf" srcId="{EB0A6B46-26F7-4E75-B89A-9041645C4E81}" destId="{119846B9-1ADE-4E79-BA2E-999AE10F244D}" srcOrd="0" destOrd="0" presId="urn:microsoft.com/office/officeart/2005/8/layout/list1"/>
    <dgm:cxn modelId="{ACB72A78-8133-441E-BB04-D49F543672F6}" type="presParOf" srcId="{EB0A6B46-26F7-4E75-B89A-9041645C4E81}" destId="{85546EAD-83F7-4105-9009-AD63FF03A682}" srcOrd="1" destOrd="0" presId="urn:microsoft.com/office/officeart/2005/8/layout/list1"/>
    <dgm:cxn modelId="{CA50E903-CC3F-4725-A8C4-70EEF3155905}" type="presParOf" srcId="{40A8335C-A1F4-403C-897D-B3FDD8FF70E0}" destId="{57CDA0B6-2E7D-476A-AD86-353AD5A26133}" srcOrd="9" destOrd="0" presId="urn:microsoft.com/office/officeart/2005/8/layout/list1"/>
    <dgm:cxn modelId="{33411FD5-605E-4CA6-922F-D838EEDC9EE0}" type="presParOf" srcId="{40A8335C-A1F4-403C-897D-B3FDD8FF70E0}" destId="{AE2E5F22-08D3-4706-B202-08C5FFADAF90}" srcOrd="10" destOrd="0" presId="urn:microsoft.com/office/officeart/2005/8/layout/list1"/>
    <dgm:cxn modelId="{71F5E201-E9C8-432F-88BF-0AEC483ABE2A}" type="presParOf" srcId="{40A8335C-A1F4-403C-897D-B3FDD8FF70E0}" destId="{57ABF923-2BA7-418E-AB69-094876DC0BE2}" srcOrd="11" destOrd="0" presId="urn:microsoft.com/office/officeart/2005/8/layout/list1"/>
    <dgm:cxn modelId="{28EC98FD-BBBE-406F-915F-478556AE1407}" type="presParOf" srcId="{40A8335C-A1F4-403C-897D-B3FDD8FF70E0}" destId="{35E8A0D6-9BFD-4678-AAC3-955F16236FB2}" srcOrd="12" destOrd="0" presId="urn:microsoft.com/office/officeart/2005/8/layout/list1"/>
    <dgm:cxn modelId="{723C8A87-AA43-49A0-A238-A461A6D72D75}" type="presParOf" srcId="{35E8A0D6-9BFD-4678-AAC3-955F16236FB2}" destId="{4FBE850D-504D-4F9D-8DBB-9D2CFB2C4A8D}" srcOrd="0" destOrd="0" presId="urn:microsoft.com/office/officeart/2005/8/layout/list1"/>
    <dgm:cxn modelId="{911BCA8C-0CC8-4126-87EA-C1DAF69B4C69}" type="presParOf" srcId="{35E8A0D6-9BFD-4678-AAC3-955F16236FB2}" destId="{D7A9F9D3-DB8C-441B-85EA-208EE25FA82E}" srcOrd="1" destOrd="0" presId="urn:microsoft.com/office/officeart/2005/8/layout/list1"/>
    <dgm:cxn modelId="{F0D68A00-C00B-4723-8804-20F9448BF363}" type="presParOf" srcId="{40A8335C-A1F4-403C-897D-B3FDD8FF70E0}" destId="{8AE73A67-1198-47AB-8053-7DB732839D29}" srcOrd="13" destOrd="0" presId="urn:microsoft.com/office/officeart/2005/8/layout/list1"/>
    <dgm:cxn modelId="{4C9152A9-F887-45E6-9FFB-5C05E6548FC8}" type="presParOf" srcId="{40A8335C-A1F4-403C-897D-B3FDD8FF70E0}" destId="{0981BF87-C60C-4930-8DB1-BB042277314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AAFC7-EE0A-42C6-BBB9-8335632CDE9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D23FD1FB-B8AF-480D-878A-460BEDFE009D}">
      <dgm:prSet phldrT="[Text]"/>
      <dgm:spPr/>
      <dgm:t>
        <a:bodyPr/>
        <a:lstStyle/>
        <a:p>
          <a:r>
            <a:rPr lang="en-US" dirty="0"/>
            <a:t>1</a:t>
          </a:r>
        </a:p>
      </dgm:t>
    </dgm:pt>
    <dgm:pt modelId="{58CC123A-7781-4734-ACEC-1FEA080908B3}" type="parTrans" cxnId="{C14FBDDB-98DD-40E3-8C91-B5EFAE4B0E68}">
      <dgm:prSet/>
      <dgm:spPr/>
      <dgm:t>
        <a:bodyPr/>
        <a:lstStyle/>
        <a:p>
          <a:endParaRPr lang="en-US"/>
        </a:p>
      </dgm:t>
    </dgm:pt>
    <dgm:pt modelId="{A5654F50-8D87-4B60-AAD1-8B63F8C4FD02}" type="sibTrans" cxnId="{C14FBDDB-98DD-40E3-8C91-B5EFAE4B0E68}">
      <dgm:prSet/>
      <dgm:spPr/>
      <dgm:t>
        <a:bodyPr/>
        <a:lstStyle/>
        <a:p>
          <a:endParaRPr lang="en-US"/>
        </a:p>
      </dgm:t>
    </dgm:pt>
    <dgm:pt modelId="{5AA9046C-CE17-4EE1-9D16-D762DF728F80}">
      <dgm:prSet phldrT="[Text]"/>
      <dgm:spPr/>
      <dgm:t>
        <a:bodyPr/>
        <a:lstStyle/>
        <a:p>
          <a:r>
            <a:rPr lang="es-ES" dirty="0"/>
            <a:t>La implementación del Acuerdo de París a través de las ciudades</a:t>
          </a:r>
          <a:endParaRPr lang="en-US" dirty="0"/>
        </a:p>
      </dgm:t>
    </dgm:pt>
    <dgm:pt modelId="{410CF400-39EF-4607-B1D9-EDDF5686A45C}" type="parTrans" cxnId="{E182528D-BA43-4CF0-A5F4-2C816A544088}">
      <dgm:prSet/>
      <dgm:spPr/>
      <dgm:t>
        <a:bodyPr/>
        <a:lstStyle/>
        <a:p>
          <a:endParaRPr lang="en-US"/>
        </a:p>
      </dgm:t>
    </dgm:pt>
    <dgm:pt modelId="{866C4074-9F08-4F29-923C-42963A1DD6BF}" type="sibTrans" cxnId="{E182528D-BA43-4CF0-A5F4-2C816A544088}">
      <dgm:prSet/>
      <dgm:spPr/>
      <dgm:t>
        <a:bodyPr/>
        <a:lstStyle/>
        <a:p>
          <a:endParaRPr lang="en-US"/>
        </a:p>
      </dgm:t>
    </dgm:pt>
    <dgm:pt modelId="{DB9766CB-EABA-40B4-AC27-59AFD71174BA}">
      <dgm:prSet phldrT="[Text]"/>
      <dgm:spPr/>
      <dgm:t>
        <a:bodyPr/>
        <a:lstStyle/>
        <a:p>
          <a:r>
            <a:rPr lang="en-US" dirty="0"/>
            <a:t>2</a:t>
          </a:r>
        </a:p>
      </dgm:t>
    </dgm:pt>
    <dgm:pt modelId="{4FC2C9B9-9910-49F9-AD54-5D183014265F}" type="parTrans" cxnId="{EA19F21D-C6CE-4AB8-9AAD-85B7EDA41A42}">
      <dgm:prSet/>
      <dgm:spPr/>
      <dgm:t>
        <a:bodyPr/>
        <a:lstStyle/>
        <a:p>
          <a:endParaRPr lang="en-US"/>
        </a:p>
      </dgm:t>
    </dgm:pt>
    <dgm:pt modelId="{F0B86075-04B2-4FDE-B979-C425AAF1465D}" type="sibTrans" cxnId="{EA19F21D-C6CE-4AB8-9AAD-85B7EDA41A42}">
      <dgm:prSet/>
      <dgm:spPr/>
      <dgm:t>
        <a:bodyPr/>
        <a:lstStyle/>
        <a:p>
          <a:endParaRPr lang="en-US"/>
        </a:p>
      </dgm:t>
    </dgm:pt>
    <dgm:pt modelId="{54BCB96A-2103-4B2B-80F3-E0FB211747A7}">
      <dgm:prSet phldrT="[Text]"/>
      <dgm:spPr/>
      <dgm:t>
        <a:bodyPr/>
        <a:lstStyle/>
        <a:p>
          <a:r>
            <a:rPr lang="es-ES" dirty="0"/>
            <a:t>Las ciudades en las NDC, LTS y en los instrumentos climáticos accesorios y de ordenamiento territorial de América Latina</a:t>
          </a:r>
          <a:endParaRPr lang="en-US" dirty="0"/>
        </a:p>
      </dgm:t>
    </dgm:pt>
    <dgm:pt modelId="{A69696E2-9876-4980-9F84-3F1676305CA5}" type="parTrans" cxnId="{5A9144F6-64FE-4797-A9D5-93FDD877716F}">
      <dgm:prSet/>
      <dgm:spPr/>
      <dgm:t>
        <a:bodyPr/>
        <a:lstStyle/>
        <a:p>
          <a:endParaRPr lang="en-US"/>
        </a:p>
      </dgm:t>
    </dgm:pt>
    <dgm:pt modelId="{F46B4705-E74B-42EF-827C-AA8B8BC3C32F}" type="sibTrans" cxnId="{5A9144F6-64FE-4797-A9D5-93FDD877716F}">
      <dgm:prSet/>
      <dgm:spPr/>
      <dgm:t>
        <a:bodyPr/>
        <a:lstStyle/>
        <a:p>
          <a:endParaRPr lang="en-US"/>
        </a:p>
      </dgm:t>
    </dgm:pt>
    <dgm:pt modelId="{5302444D-A893-46C4-BC1D-1EF7F6516959}">
      <dgm:prSet phldrT="[Text]"/>
      <dgm:spPr/>
      <dgm:t>
        <a:bodyPr/>
        <a:lstStyle/>
        <a:p>
          <a:r>
            <a:rPr lang="en-US" dirty="0"/>
            <a:t>3</a:t>
          </a:r>
        </a:p>
      </dgm:t>
    </dgm:pt>
    <dgm:pt modelId="{5AF1810D-C299-4700-9040-5469ED279880}" type="parTrans" cxnId="{99043BDB-062E-43F5-BA12-7AF33217A13C}">
      <dgm:prSet/>
      <dgm:spPr/>
      <dgm:t>
        <a:bodyPr/>
        <a:lstStyle/>
        <a:p>
          <a:endParaRPr lang="en-US"/>
        </a:p>
      </dgm:t>
    </dgm:pt>
    <dgm:pt modelId="{8DC4A0CB-A453-4231-9FFE-18B7A6C13855}" type="sibTrans" cxnId="{99043BDB-062E-43F5-BA12-7AF33217A13C}">
      <dgm:prSet/>
      <dgm:spPr/>
      <dgm:t>
        <a:bodyPr/>
        <a:lstStyle/>
        <a:p>
          <a:endParaRPr lang="en-US"/>
        </a:p>
      </dgm:t>
    </dgm:pt>
    <dgm:pt modelId="{8C30B902-C483-440A-BADF-5FC3593B086E}">
      <dgm:prSet phldrT="[Text]"/>
      <dgm:spPr/>
      <dgm:t>
        <a:bodyPr/>
        <a:lstStyle/>
        <a:p>
          <a:r>
            <a:rPr lang="es-ES" dirty="0"/>
            <a:t>Medios de financiamiento para las principales transformaciones priorizadas por los países para cumplir los objetivos del Acuerdo de París a nivel territorial</a:t>
          </a:r>
          <a:endParaRPr lang="en-US" dirty="0"/>
        </a:p>
      </dgm:t>
    </dgm:pt>
    <dgm:pt modelId="{495EEA4E-FAFF-4F96-B028-5D062324A787}" type="parTrans" cxnId="{5B10D8BB-6E59-4D3E-92E5-24E5B7245DA1}">
      <dgm:prSet/>
      <dgm:spPr/>
      <dgm:t>
        <a:bodyPr/>
        <a:lstStyle/>
        <a:p>
          <a:endParaRPr lang="en-US"/>
        </a:p>
      </dgm:t>
    </dgm:pt>
    <dgm:pt modelId="{BADB5E9F-59BE-4E05-AD77-5AABBEEC5643}" type="sibTrans" cxnId="{5B10D8BB-6E59-4D3E-92E5-24E5B7245DA1}">
      <dgm:prSet/>
      <dgm:spPr/>
      <dgm:t>
        <a:bodyPr/>
        <a:lstStyle/>
        <a:p>
          <a:endParaRPr lang="en-US"/>
        </a:p>
      </dgm:t>
    </dgm:pt>
    <dgm:pt modelId="{608828E3-0944-40D8-B0D8-C8AD3CACEB7D}">
      <dgm:prSet phldrT="[Text]"/>
      <dgm:spPr/>
      <dgm:t>
        <a:bodyPr/>
        <a:lstStyle/>
        <a:p>
          <a:r>
            <a:rPr lang="en-US" dirty="0"/>
            <a:t>4</a:t>
          </a:r>
        </a:p>
      </dgm:t>
    </dgm:pt>
    <dgm:pt modelId="{10FE7095-A7FE-4F18-A361-0B8611EB7F62}" type="parTrans" cxnId="{09552AF1-8F42-4E6B-8C02-D90313193FC1}">
      <dgm:prSet/>
      <dgm:spPr/>
      <dgm:t>
        <a:bodyPr/>
        <a:lstStyle/>
        <a:p>
          <a:endParaRPr lang="en-US"/>
        </a:p>
      </dgm:t>
    </dgm:pt>
    <dgm:pt modelId="{9E59F828-394F-412E-BFB4-309A73BFF303}" type="sibTrans" cxnId="{09552AF1-8F42-4E6B-8C02-D90313193FC1}">
      <dgm:prSet/>
      <dgm:spPr/>
      <dgm:t>
        <a:bodyPr/>
        <a:lstStyle/>
        <a:p>
          <a:endParaRPr lang="en-US"/>
        </a:p>
      </dgm:t>
    </dgm:pt>
    <dgm:pt modelId="{76BB517D-7790-4187-8403-483B36C950A3}">
      <dgm:prSet/>
      <dgm:spPr/>
      <dgm:t>
        <a:bodyPr/>
        <a:lstStyle/>
        <a:p>
          <a:r>
            <a:rPr lang="es-ES"/>
            <a:t>El rol de las ciudades en los ejercicios de integración regional de planificación climática</a:t>
          </a:r>
          <a:endParaRPr lang="en-US"/>
        </a:p>
      </dgm:t>
    </dgm:pt>
    <dgm:pt modelId="{85ED2910-D940-431A-972D-86911496C661}" type="parTrans" cxnId="{37042556-CBA3-4FCD-9F20-3CB0061340D5}">
      <dgm:prSet/>
      <dgm:spPr/>
      <dgm:t>
        <a:bodyPr/>
        <a:lstStyle/>
        <a:p>
          <a:endParaRPr lang="en-US"/>
        </a:p>
      </dgm:t>
    </dgm:pt>
    <dgm:pt modelId="{80271AB2-4ABE-4054-B284-BBCCBE563040}" type="sibTrans" cxnId="{37042556-CBA3-4FCD-9F20-3CB0061340D5}">
      <dgm:prSet/>
      <dgm:spPr/>
      <dgm:t>
        <a:bodyPr/>
        <a:lstStyle/>
        <a:p>
          <a:endParaRPr lang="en-US"/>
        </a:p>
      </dgm:t>
    </dgm:pt>
    <dgm:pt modelId="{6DA6510D-ADF2-4869-B1D4-29E8B39645B6}" type="pres">
      <dgm:prSet presAssocID="{BAFAAFC7-EE0A-42C6-BBB9-8335632CDE97}" presName="linearFlow" presStyleCnt="0">
        <dgm:presLayoutVars>
          <dgm:dir/>
          <dgm:animLvl val="lvl"/>
          <dgm:resizeHandles val="exact"/>
        </dgm:presLayoutVars>
      </dgm:prSet>
      <dgm:spPr/>
    </dgm:pt>
    <dgm:pt modelId="{D66E53EF-4462-4AB1-A7C7-4C135481C637}" type="pres">
      <dgm:prSet presAssocID="{D23FD1FB-B8AF-480D-878A-460BEDFE009D}" presName="composite" presStyleCnt="0"/>
      <dgm:spPr/>
    </dgm:pt>
    <dgm:pt modelId="{F7C51F02-C361-4114-8896-E5F021ABD181}" type="pres">
      <dgm:prSet presAssocID="{D23FD1FB-B8AF-480D-878A-460BEDFE009D}" presName="parentText" presStyleLbl="alignNode1" presStyleIdx="0" presStyleCnt="4">
        <dgm:presLayoutVars>
          <dgm:chMax val="1"/>
          <dgm:bulletEnabled val="1"/>
        </dgm:presLayoutVars>
      </dgm:prSet>
      <dgm:spPr/>
    </dgm:pt>
    <dgm:pt modelId="{E5341883-D3D3-431D-B430-DD5AEC6E334B}" type="pres">
      <dgm:prSet presAssocID="{D23FD1FB-B8AF-480D-878A-460BEDFE009D}" presName="descendantText" presStyleLbl="alignAcc1" presStyleIdx="0" presStyleCnt="4">
        <dgm:presLayoutVars>
          <dgm:bulletEnabled val="1"/>
        </dgm:presLayoutVars>
      </dgm:prSet>
      <dgm:spPr/>
    </dgm:pt>
    <dgm:pt modelId="{F79ED202-6022-4570-9960-0CE1A5552FB4}" type="pres">
      <dgm:prSet presAssocID="{A5654F50-8D87-4B60-AAD1-8B63F8C4FD02}" presName="sp" presStyleCnt="0"/>
      <dgm:spPr/>
    </dgm:pt>
    <dgm:pt modelId="{7DE1F5A1-688C-4B72-B66B-4DBF8B53D365}" type="pres">
      <dgm:prSet presAssocID="{DB9766CB-EABA-40B4-AC27-59AFD71174BA}" presName="composite" presStyleCnt="0"/>
      <dgm:spPr/>
    </dgm:pt>
    <dgm:pt modelId="{188B5AA1-B44F-4CB0-9557-D6BD6603BE38}" type="pres">
      <dgm:prSet presAssocID="{DB9766CB-EABA-40B4-AC27-59AFD71174BA}" presName="parentText" presStyleLbl="alignNode1" presStyleIdx="1" presStyleCnt="4">
        <dgm:presLayoutVars>
          <dgm:chMax val="1"/>
          <dgm:bulletEnabled val="1"/>
        </dgm:presLayoutVars>
      </dgm:prSet>
      <dgm:spPr/>
    </dgm:pt>
    <dgm:pt modelId="{75E8FCDA-4EE2-4FBA-93C3-40B07449780F}" type="pres">
      <dgm:prSet presAssocID="{DB9766CB-EABA-40B4-AC27-59AFD71174BA}" presName="descendantText" presStyleLbl="alignAcc1" presStyleIdx="1" presStyleCnt="4">
        <dgm:presLayoutVars>
          <dgm:bulletEnabled val="1"/>
        </dgm:presLayoutVars>
      </dgm:prSet>
      <dgm:spPr/>
    </dgm:pt>
    <dgm:pt modelId="{FEB1273B-EA0F-401A-8F9C-71BC2887DA6B}" type="pres">
      <dgm:prSet presAssocID="{F0B86075-04B2-4FDE-B979-C425AAF1465D}" presName="sp" presStyleCnt="0"/>
      <dgm:spPr/>
    </dgm:pt>
    <dgm:pt modelId="{6D98DB87-1069-47F3-BDDA-D987EE724D39}" type="pres">
      <dgm:prSet presAssocID="{5302444D-A893-46C4-BC1D-1EF7F6516959}" presName="composite" presStyleCnt="0"/>
      <dgm:spPr/>
    </dgm:pt>
    <dgm:pt modelId="{C0E68B3C-97A2-4E63-8350-E59F1F7AE178}" type="pres">
      <dgm:prSet presAssocID="{5302444D-A893-46C4-BC1D-1EF7F6516959}" presName="parentText" presStyleLbl="alignNode1" presStyleIdx="2" presStyleCnt="4">
        <dgm:presLayoutVars>
          <dgm:chMax val="1"/>
          <dgm:bulletEnabled val="1"/>
        </dgm:presLayoutVars>
      </dgm:prSet>
      <dgm:spPr/>
    </dgm:pt>
    <dgm:pt modelId="{12C17D08-D07E-410D-9D76-CA8A92CA6DCD}" type="pres">
      <dgm:prSet presAssocID="{5302444D-A893-46C4-BC1D-1EF7F6516959}" presName="descendantText" presStyleLbl="alignAcc1" presStyleIdx="2" presStyleCnt="4">
        <dgm:presLayoutVars>
          <dgm:bulletEnabled val="1"/>
        </dgm:presLayoutVars>
      </dgm:prSet>
      <dgm:spPr/>
    </dgm:pt>
    <dgm:pt modelId="{BF1EBA65-A204-4339-BBF5-418B31910C0F}" type="pres">
      <dgm:prSet presAssocID="{8DC4A0CB-A453-4231-9FFE-18B7A6C13855}" presName="sp" presStyleCnt="0"/>
      <dgm:spPr/>
    </dgm:pt>
    <dgm:pt modelId="{A838CE04-BB56-484D-AC6B-833C6A14CB2A}" type="pres">
      <dgm:prSet presAssocID="{608828E3-0944-40D8-B0D8-C8AD3CACEB7D}" presName="composite" presStyleCnt="0"/>
      <dgm:spPr/>
    </dgm:pt>
    <dgm:pt modelId="{35A64044-32DA-4EA9-B84C-F20BEB48036C}" type="pres">
      <dgm:prSet presAssocID="{608828E3-0944-40D8-B0D8-C8AD3CACEB7D}" presName="parentText" presStyleLbl="alignNode1" presStyleIdx="3" presStyleCnt="4">
        <dgm:presLayoutVars>
          <dgm:chMax val="1"/>
          <dgm:bulletEnabled val="1"/>
        </dgm:presLayoutVars>
      </dgm:prSet>
      <dgm:spPr/>
    </dgm:pt>
    <dgm:pt modelId="{BE9209AC-6333-43B4-845D-B9C1AB68857E}" type="pres">
      <dgm:prSet presAssocID="{608828E3-0944-40D8-B0D8-C8AD3CACEB7D}" presName="descendantText" presStyleLbl="alignAcc1" presStyleIdx="3" presStyleCnt="4">
        <dgm:presLayoutVars>
          <dgm:bulletEnabled val="1"/>
        </dgm:presLayoutVars>
      </dgm:prSet>
      <dgm:spPr/>
    </dgm:pt>
  </dgm:ptLst>
  <dgm:cxnLst>
    <dgm:cxn modelId="{C0475E15-E0CE-47CD-B4CF-3E757F0983B8}" type="presOf" srcId="{54BCB96A-2103-4B2B-80F3-E0FB211747A7}" destId="{75E8FCDA-4EE2-4FBA-93C3-40B07449780F}" srcOrd="0" destOrd="0" presId="urn:microsoft.com/office/officeart/2005/8/layout/chevron2"/>
    <dgm:cxn modelId="{EA19F21D-C6CE-4AB8-9AAD-85B7EDA41A42}" srcId="{BAFAAFC7-EE0A-42C6-BBB9-8335632CDE97}" destId="{DB9766CB-EABA-40B4-AC27-59AFD71174BA}" srcOrd="1" destOrd="0" parTransId="{4FC2C9B9-9910-49F9-AD54-5D183014265F}" sibTransId="{F0B86075-04B2-4FDE-B979-C425AAF1465D}"/>
    <dgm:cxn modelId="{37042556-CBA3-4FCD-9F20-3CB0061340D5}" srcId="{5302444D-A893-46C4-BC1D-1EF7F6516959}" destId="{76BB517D-7790-4187-8403-483B36C950A3}" srcOrd="0" destOrd="0" parTransId="{85ED2910-D940-431A-972D-86911496C661}" sibTransId="{80271AB2-4ABE-4054-B284-BBCCBE563040}"/>
    <dgm:cxn modelId="{ADB8AA57-27A0-46B6-B82A-FDA4AECC912A}" type="presOf" srcId="{DB9766CB-EABA-40B4-AC27-59AFD71174BA}" destId="{188B5AA1-B44F-4CB0-9557-D6BD6603BE38}" srcOrd="0" destOrd="0" presId="urn:microsoft.com/office/officeart/2005/8/layout/chevron2"/>
    <dgm:cxn modelId="{E4784D85-9F38-47CE-BF06-7C96A02C455C}" type="presOf" srcId="{BAFAAFC7-EE0A-42C6-BBB9-8335632CDE97}" destId="{6DA6510D-ADF2-4869-B1D4-29E8B39645B6}" srcOrd="0" destOrd="0" presId="urn:microsoft.com/office/officeart/2005/8/layout/chevron2"/>
    <dgm:cxn modelId="{E182528D-BA43-4CF0-A5F4-2C816A544088}" srcId="{D23FD1FB-B8AF-480D-878A-460BEDFE009D}" destId="{5AA9046C-CE17-4EE1-9D16-D762DF728F80}" srcOrd="0" destOrd="0" parTransId="{410CF400-39EF-4607-B1D9-EDDF5686A45C}" sibTransId="{866C4074-9F08-4F29-923C-42963A1DD6BF}"/>
    <dgm:cxn modelId="{AE59EC8D-C46A-439D-9B81-88D36F9824C1}" type="presOf" srcId="{608828E3-0944-40D8-B0D8-C8AD3CACEB7D}" destId="{35A64044-32DA-4EA9-B84C-F20BEB48036C}" srcOrd="0" destOrd="0" presId="urn:microsoft.com/office/officeart/2005/8/layout/chevron2"/>
    <dgm:cxn modelId="{D1B01FA7-B40F-4363-B743-AF6C8D839470}" type="presOf" srcId="{76BB517D-7790-4187-8403-483B36C950A3}" destId="{12C17D08-D07E-410D-9D76-CA8A92CA6DCD}" srcOrd="0" destOrd="0" presId="urn:microsoft.com/office/officeart/2005/8/layout/chevron2"/>
    <dgm:cxn modelId="{675C54AE-A0C2-4C0F-AEB3-56B68C98C27C}" type="presOf" srcId="{8C30B902-C483-440A-BADF-5FC3593B086E}" destId="{BE9209AC-6333-43B4-845D-B9C1AB68857E}" srcOrd="0" destOrd="0" presId="urn:microsoft.com/office/officeart/2005/8/layout/chevron2"/>
    <dgm:cxn modelId="{5B10D8BB-6E59-4D3E-92E5-24E5B7245DA1}" srcId="{608828E3-0944-40D8-B0D8-C8AD3CACEB7D}" destId="{8C30B902-C483-440A-BADF-5FC3593B086E}" srcOrd="0" destOrd="0" parTransId="{495EEA4E-FAFF-4F96-B028-5D062324A787}" sibTransId="{BADB5E9F-59BE-4E05-AD77-5AABBEEC5643}"/>
    <dgm:cxn modelId="{4D405FD2-83FD-491A-86EC-B6317E453B6D}" type="presOf" srcId="{5AA9046C-CE17-4EE1-9D16-D762DF728F80}" destId="{E5341883-D3D3-431D-B430-DD5AEC6E334B}" srcOrd="0" destOrd="0" presId="urn:microsoft.com/office/officeart/2005/8/layout/chevron2"/>
    <dgm:cxn modelId="{99043BDB-062E-43F5-BA12-7AF33217A13C}" srcId="{BAFAAFC7-EE0A-42C6-BBB9-8335632CDE97}" destId="{5302444D-A893-46C4-BC1D-1EF7F6516959}" srcOrd="2" destOrd="0" parTransId="{5AF1810D-C299-4700-9040-5469ED279880}" sibTransId="{8DC4A0CB-A453-4231-9FFE-18B7A6C13855}"/>
    <dgm:cxn modelId="{C14FBDDB-98DD-40E3-8C91-B5EFAE4B0E68}" srcId="{BAFAAFC7-EE0A-42C6-BBB9-8335632CDE97}" destId="{D23FD1FB-B8AF-480D-878A-460BEDFE009D}" srcOrd="0" destOrd="0" parTransId="{58CC123A-7781-4734-ACEC-1FEA080908B3}" sibTransId="{A5654F50-8D87-4B60-AAD1-8B63F8C4FD02}"/>
    <dgm:cxn modelId="{E77D48E4-A3F5-4720-859F-8A91B54FD2D6}" type="presOf" srcId="{5302444D-A893-46C4-BC1D-1EF7F6516959}" destId="{C0E68B3C-97A2-4E63-8350-E59F1F7AE178}" srcOrd="0" destOrd="0" presId="urn:microsoft.com/office/officeart/2005/8/layout/chevron2"/>
    <dgm:cxn modelId="{09552AF1-8F42-4E6B-8C02-D90313193FC1}" srcId="{BAFAAFC7-EE0A-42C6-BBB9-8335632CDE97}" destId="{608828E3-0944-40D8-B0D8-C8AD3CACEB7D}" srcOrd="3" destOrd="0" parTransId="{10FE7095-A7FE-4F18-A361-0B8611EB7F62}" sibTransId="{9E59F828-394F-412E-BFB4-309A73BFF303}"/>
    <dgm:cxn modelId="{5A9144F6-64FE-4797-A9D5-93FDD877716F}" srcId="{DB9766CB-EABA-40B4-AC27-59AFD71174BA}" destId="{54BCB96A-2103-4B2B-80F3-E0FB211747A7}" srcOrd="0" destOrd="0" parTransId="{A69696E2-9876-4980-9F84-3F1676305CA5}" sibTransId="{F46B4705-E74B-42EF-827C-AA8B8BC3C32F}"/>
    <dgm:cxn modelId="{ECC7D9F7-378D-46FD-96FC-55E0083E239B}" type="presOf" srcId="{D23FD1FB-B8AF-480D-878A-460BEDFE009D}" destId="{F7C51F02-C361-4114-8896-E5F021ABD181}" srcOrd="0" destOrd="0" presId="urn:microsoft.com/office/officeart/2005/8/layout/chevron2"/>
    <dgm:cxn modelId="{A2229260-B958-42B5-A83C-24486912BB41}" type="presParOf" srcId="{6DA6510D-ADF2-4869-B1D4-29E8B39645B6}" destId="{D66E53EF-4462-4AB1-A7C7-4C135481C637}" srcOrd="0" destOrd="0" presId="urn:microsoft.com/office/officeart/2005/8/layout/chevron2"/>
    <dgm:cxn modelId="{F9C8A666-8998-49AB-A237-A9E627BCA465}" type="presParOf" srcId="{D66E53EF-4462-4AB1-A7C7-4C135481C637}" destId="{F7C51F02-C361-4114-8896-E5F021ABD181}" srcOrd="0" destOrd="0" presId="urn:microsoft.com/office/officeart/2005/8/layout/chevron2"/>
    <dgm:cxn modelId="{C240CBB3-02D3-4A45-B9B5-A3F27C5F6026}" type="presParOf" srcId="{D66E53EF-4462-4AB1-A7C7-4C135481C637}" destId="{E5341883-D3D3-431D-B430-DD5AEC6E334B}" srcOrd="1" destOrd="0" presId="urn:microsoft.com/office/officeart/2005/8/layout/chevron2"/>
    <dgm:cxn modelId="{7F95AA6D-884E-4E62-8E9B-01B8286759C3}" type="presParOf" srcId="{6DA6510D-ADF2-4869-B1D4-29E8B39645B6}" destId="{F79ED202-6022-4570-9960-0CE1A5552FB4}" srcOrd="1" destOrd="0" presId="urn:microsoft.com/office/officeart/2005/8/layout/chevron2"/>
    <dgm:cxn modelId="{8F3EE15F-DA58-428B-AA39-E2E11E91DB87}" type="presParOf" srcId="{6DA6510D-ADF2-4869-B1D4-29E8B39645B6}" destId="{7DE1F5A1-688C-4B72-B66B-4DBF8B53D365}" srcOrd="2" destOrd="0" presId="urn:microsoft.com/office/officeart/2005/8/layout/chevron2"/>
    <dgm:cxn modelId="{675993D5-CB5F-49EE-8681-1A7CB563BA22}" type="presParOf" srcId="{7DE1F5A1-688C-4B72-B66B-4DBF8B53D365}" destId="{188B5AA1-B44F-4CB0-9557-D6BD6603BE38}" srcOrd="0" destOrd="0" presId="urn:microsoft.com/office/officeart/2005/8/layout/chevron2"/>
    <dgm:cxn modelId="{777BD5B4-9F07-4535-81D0-B471512DA904}" type="presParOf" srcId="{7DE1F5A1-688C-4B72-B66B-4DBF8B53D365}" destId="{75E8FCDA-4EE2-4FBA-93C3-40B07449780F}" srcOrd="1" destOrd="0" presId="urn:microsoft.com/office/officeart/2005/8/layout/chevron2"/>
    <dgm:cxn modelId="{36C1156A-8B97-4AEA-97AD-2868BD634BE4}" type="presParOf" srcId="{6DA6510D-ADF2-4869-B1D4-29E8B39645B6}" destId="{FEB1273B-EA0F-401A-8F9C-71BC2887DA6B}" srcOrd="3" destOrd="0" presId="urn:microsoft.com/office/officeart/2005/8/layout/chevron2"/>
    <dgm:cxn modelId="{46D7DD14-EF9E-461A-8E12-7A39F3CC6702}" type="presParOf" srcId="{6DA6510D-ADF2-4869-B1D4-29E8B39645B6}" destId="{6D98DB87-1069-47F3-BDDA-D987EE724D39}" srcOrd="4" destOrd="0" presId="urn:microsoft.com/office/officeart/2005/8/layout/chevron2"/>
    <dgm:cxn modelId="{F7E6BEFD-D52C-42D6-8F46-3B0D1350F304}" type="presParOf" srcId="{6D98DB87-1069-47F3-BDDA-D987EE724D39}" destId="{C0E68B3C-97A2-4E63-8350-E59F1F7AE178}" srcOrd="0" destOrd="0" presId="urn:microsoft.com/office/officeart/2005/8/layout/chevron2"/>
    <dgm:cxn modelId="{3FC9ED47-D124-4D65-B124-4C6258D56CB7}" type="presParOf" srcId="{6D98DB87-1069-47F3-BDDA-D987EE724D39}" destId="{12C17D08-D07E-410D-9D76-CA8A92CA6DCD}" srcOrd="1" destOrd="0" presId="urn:microsoft.com/office/officeart/2005/8/layout/chevron2"/>
    <dgm:cxn modelId="{4600D5CB-8A20-43AC-A29C-1F66762A398A}" type="presParOf" srcId="{6DA6510D-ADF2-4869-B1D4-29E8B39645B6}" destId="{BF1EBA65-A204-4339-BBF5-418B31910C0F}" srcOrd="5" destOrd="0" presId="urn:microsoft.com/office/officeart/2005/8/layout/chevron2"/>
    <dgm:cxn modelId="{6FF1BD82-B6B7-4E04-9EFB-D0740AD47B8B}" type="presParOf" srcId="{6DA6510D-ADF2-4869-B1D4-29E8B39645B6}" destId="{A838CE04-BB56-484D-AC6B-833C6A14CB2A}" srcOrd="6" destOrd="0" presId="urn:microsoft.com/office/officeart/2005/8/layout/chevron2"/>
    <dgm:cxn modelId="{0053AB8E-A9AA-4986-8704-27861740D29A}" type="presParOf" srcId="{A838CE04-BB56-484D-AC6B-833C6A14CB2A}" destId="{35A64044-32DA-4EA9-B84C-F20BEB48036C}" srcOrd="0" destOrd="0" presId="urn:microsoft.com/office/officeart/2005/8/layout/chevron2"/>
    <dgm:cxn modelId="{1877D358-2E70-4FC1-B7BB-CFA070659A39}" type="presParOf" srcId="{A838CE04-BB56-484D-AC6B-833C6A14CB2A}" destId="{BE9209AC-6333-43B4-845D-B9C1AB68857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58C53C-031E-49E7-8707-09DEE64AF259}"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ADBB58DD-58F9-4B49-BF2D-AA7ED0C7977D}">
      <dgm:prSet phldrT="[Text]" custT="1"/>
      <dgm:spPr/>
      <dgm:t>
        <a:bodyPr/>
        <a:lstStyle/>
        <a:p>
          <a:r>
            <a:rPr lang="es-ES_tradnl" sz="1200" b="1" dirty="0"/>
            <a:t>ESTUDIO PARA IDENTIFICAR LOS ANTECEDENTES Y ENTREGAR RECOMENDACIONES PARA LA ELABORACIÓN, ACTUALIZACIÓN Y SOSTENIMIENTO DE LAS ESTRATEGIAS CLIMÁTICAS DE LARGO PLAZO EN PAÍSES DE AMÉRICA LATINA</a:t>
          </a:r>
          <a:endParaRPr lang="en-US" sz="1200" dirty="0"/>
        </a:p>
      </dgm:t>
    </dgm:pt>
    <dgm:pt modelId="{54D02AE1-F024-4A13-8E27-19707D2235C0}" type="parTrans" cxnId="{0941A547-5EDC-4D5D-8798-9019EC912524}">
      <dgm:prSet/>
      <dgm:spPr/>
      <dgm:t>
        <a:bodyPr/>
        <a:lstStyle/>
        <a:p>
          <a:endParaRPr lang="en-US"/>
        </a:p>
      </dgm:t>
    </dgm:pt>
    <dgm:pt modelId="{8BF139C3-95D3-41FA-AABC-19DF9A33D591}" type="sibTrans" cxnId="{0941A547-5EDC-4D5D-8798-9019EC912524}">
      <dgm:prSet/>
      <dgm:spPr/>
      <dgm:t>
        <a:bodyPr/>
        <a:lstStyle/>
        <a:p>
          <a:endParaRPr lang="en-US"/>
        </a:p>
      </dgm:t>
    </dgm:pt>
    <dgm:pt modelId="{C6974C24-0F1F-44FE-81F5-931A2344A779}">
      <dgm:prSet phldrT="[Text]"/>
      <dgm:spPr/>
      <dgm:t>
        <a:bodyPr/>
        <a:lstStyle/>
        <a:p>
          <a:r>
            <a:rPr lang="es-ES_tradnl" dirty="0"/>
            <a:t>Antecedentes, Conceptos y Compromisos Internacionales ECLP</a:t>
          </a:r>
          <a:endParaRPr lang="en-US" dirty="0"/>
        </a:p>
      </dgm:t>
    </dgm:pt>
    <dgm:pt modelId="{B6DBC50F-76E7-4CAD-8B32-6C66C5D0010D}" type="parTrans" cxnId="{BB3DA80B-B202-4553-9E6D-5E74DBBAC06D}">
      <dgm:prSet/>
      <dgm:spPr/>
      <dgm:t>
        <a:bodyPr/>
        <a:lstStyle/>
        <a:p>
          <a:endParaRPr lang="en-US"/>
        </a:p>
      </dgm:t>
    </dgm:pt>
    <dgm:pt modelId="{EC0031A7-E664-4EF4-A76C-6789EB249294}" type="sibTrans" cxnId="{BB3DA80B-B202-4553-9E6D-5E74DBBAC06D}">
      <dgm:prSet/>
      <dgm:spPr/>
      <dgm:t>
        <a:bodyPr/>
        <a:lstStyle/>
        <a:p>
          <a:endParaRPr lang="en-US"/>
        </a:p>
      </dgm:t>
    </dgm:pt>
    <dgm:pt modelId="{49AA7BF0-FD9C-4D16-BD37-252C657E07B3}">
      <dgm:prSet phldrT="[Text]"/>
      <dgm:spPr/>
      <dgm:t>
        <a:bodyPr/>
        <a:lstStyle/>
        <a:p>
          <a:r>
            <a:rPr lang="es-ES_tradnl" dirty="0"/>
            <a:t>Análisis de </a:t>
          </a:r>
          <a:r>
            <a:rPr lang="es-ES_tradnl" dirty="0" err="1"/>
            <a:t>ECLPs</a:t>
          </a:r>
          <a:endParaRPr lang="en-US" dirty="0"/>
        </a:p>
      </dgm:t>
    </dgm:pt>
    <dgm:pt modelId="{5C57A024-C63F-4FCB-AA75-80B81DCBD902}" type="parTrans" cxnId="{B76062C1-107F-4A37-81B0-E9A0D00AB84B}">
      <dgm:prSet/>
      <dgm:spPr/>
      <dgm:t>
        <a:bodyPr/>
        <a:lstStyle/>
        <a:p>
          <a:endParaRPr lang="en-US"/>
        </a:p>
      </dgm:t>
    </dgm:pt>
    <dgm:pt modelId="{010AFF46-9B69-4325-89BB-213C180B025D}" type="sibTrans" cxnId="{B76062C1-107F-4A37-81B0-E9A0D00AB84B}">
      <dgm:prSet/>
      <dgm:spPr/>
      <dgm:t>
        <a:bodyPr/>
        <a:lstStyle/>
        <a:p>
          <a:endParaRPr lang="en-US"/>
        </a:p>
      </dgm:t>
    </dgm:pt>
    <dgm:pt modelId="{6C88B465-76ED-4807-817B-EBFB71FFB5E4}">
      <dgm:prSet phldrT="[Text]"/>
      <dgm:spPr/>
      <dgm:t>
        <a:bodyPr/>
        <a:lstStyle/>
        <a:p>
          <a:r>
            <a:rPr lang="es-ES_tradnl" dirty="0"/>
            <a:t>Actualización del estado de avance en la elaboración de la ECLP</a:t>
          </a:r>
          <a:endParaRPr lang="en-US" dirty="0"/>
        </a:p>
      </dgm:t>
    </dgm:pt>
    <dgm:pt modelId="{75EB58B4-21E1-4D9E-B25C-DB328A128F6B}" type="parTrans" cxnId="{CD730E8E-B9A5-4D30-8F28-844B5A3ABA0C}">
      <dgm:prSet/>
      <dgm:spPr/>
      <dgm:t>
        <a:bodyPr/>
        <a:lstStyle/>
        <a:p>
          <a:endParaRPr lang="en-US"/>
        </a:p>
      </dgm:t>
    </dgm:pt>
    <dgm:pt modelId="{4751F731-ED7C-4A2A-BF01-4A7F16F13797}" type="sibTrans" cxnId="{CD730E8E-B9A5-4D30-8F28-844B5A3ABA0C}">
      <dgm:prSet/>
      <dgm:spPr/>
      <dgm:t>
        <a:bodyPr/>
        <a:lstStyle/>
        <a:p>
          <a:endParaRPr lang="en-US"/>
        </a:p>
      </dgm:t>
    </dgm:pt>
    <dgm:pt modelId="{B50A8017-F65E-4E52-A76F-913278A9D975}">
      <dgm:prSet phldrT="[Text]"/>
      <dgm:spPr/>
      <dgm:t>
        <a:bodyPr/>
        <a:lstStyle/>
        <a:p>
          <a:r>
            <a:rPr lang="es-ES_tradnl" dirty="0"/>
            <a:t>Integración de ACE con las ECLP en América Latina</a:t>
          </a:r>
          <a:endParaRPr lang="en-US" dirty="0"/>
        </a:p>
      </dgm:t>
    </dgm:pt>
    <dgm:pt modelId="{638F7641-A164-41D7-82C7-0A94A12709FA}" type="parTrans" cxnId="{47A7F00F-63CA-4623-8446-4FC492E3B825}">
      <dgm:prSet/>
      <dgm:spPr/>
      <dgm:t>
        <a:bodyPr/>
        <a:lstStyle/>
        <a:p>
          <a:endParaRPr lang="en-US"/>
        </a:p>
      </dgm:t>
    </dgm:pt>
    <dgm:pt modelId="{ED7E2140-EA2C-47D0-92AE-B39892F8C844}" type="sibTrans" cxnId="{47A7F00F-63CA-4623-8446-4FC492E3B825}">
      <dgm:prSet/>
      <dgm:spPr/>
      <dgm:t>
        <a:bodyPr/>
        <a:lstStyle/>
        <a:p>
          <a:endParaRPr lang="en-US"/>
        </a:p>
      </dgm:t>
    </dgm:pt>
    <dgm:pt modelId="{C74E4628-BA13-421C-8F71-4F583BF33DC7}">
      <dgm:prSet phldrT="[Text]"/>
      <dgm:spPr/>
      <dgm:t>
        <a:bodyPr/>
        <a:lstStyle/>
        <a:p>
          <a:r>
            <a:rPr lang="es-ES_tradnl" dirty="0"/>
            <a:t>Integración de la Transición Justa en las ECLP de América Latina</a:t>
          </a:r>
          <a:endParaRPr lang="en-US" dirty="0"/>
        </a:p>
      </dgm:t>
    </dgm:pt>
    <dgm:pt modelId="{396533D5-89C3-4C42-B868-55B3A6A44F13}" type="parTrans" cxnId="{8068DAEE-AAF3-48D1-82E9-1C011E635D8C}">
      <dgm:prSet/>
      <dgm:spPr/>
      <dgm:t>
        <a:bodyPr/>
        <a:lstStyle/>
        <a:p>
          <a:endParaRPr lang="en-US"/>
        </a:p>
      </dgm:t>
    </dgm:pt>
    <dgm:pt modelId="{D15CB639-BA1D-49C9-A3AD-9A32E2EF4F68}" type="sibTrans" cxnId="{8068DAEE-AAF3-48D1-82E9-1C011E635D8C}">
      <dgm:prSet/>
      <dgm:spPr/>
      <dgm:t>
        <a:bodyPr/>
        <a:lstStyle/>
        <a:p>
          <a:endParaRPr lang="en-US"/>
        </a:p>
      </dgm:t>
    </dgm:pt>
    <dgm:pt modelId="{D66FBD91-B91E-4C27-B505-F69653DB86D6}">
      <dgm:prSet phldrT="[Text]"/>
      <dgm:spPr/>
      <dgm:t>
        <a:bodyPr/>
        <a:lstStyle/>
        <a:p>
          <a:r>
            <a:rPr lang="es-ES_tradnl" dirty="0"/>
            <a:t>Potencial Aporte de las ECLP a la Recuperación Verde</a:t>
          </a:r>
          <a:endParaRPr lang="en-US" dirty="0"/>
        </a:p>
      </dgm:t>
    </dgm:pt>
    <dgm:pt modelId="{B92FDCFF-FD22-4BFF-A25A-A05A78C544E8}" type="parTrans" cxnId="{B9F2BB49-CD52-42AE-9C10-692926BFED21}">
      <dgm:prSet/>
      <dgm:spPr/>
      <dgm:t>
        <a:bodyPr/>
        <a:lstStyle/>
        <a:p>
          <a:endParaRPr lang="en-US"/>
        </a:p>
      </dgm:t>
    </dgm:pt>
    <dgm:pt modelId="{4E6A7007-AB40-4209-A017-8F0E57082F6F}" type="sibTrans" cxnId="{B9F2BB49-CD52-42AE-9C10-692926BFED21}">
      <dgm:prSet/>
      <dgm:spPr/>
      <dgm:t>
        <a:bodyPr/>
        <a:lstStyle/>
        <a:p>
          <a:endParaRPr lang="en-US"/>
        </a:p>
      </dgm:t>
    </dgm:pt>
    <dgm:pt modelId="{08FABECA-4EE7-4085-ADF7-CDB49327EA63}" type="pres">
      <dgm:prSet presAssocID="{FA58C53C-031E-49E7-8707-09DEE64AF259}" presName="layout" presStyleCnt="0">
        <dgm:presLayoutVars>
          <dgm:chMax/>
          <dgm:chPref/>
          <dgm:dir/>
          <dgm:animOne val="branch"/>
          <dgm:animLvl val="lvl"/>
          <dgm:resizeHandles/>
        </dgm:presLayoutVars>
      </dgm:prSet>
      <dgm:spPr/>
    </dgm:pt>
    <dgm:pt modelId="{B7904C6B-C07A-4BB5-8C81-71B6997485F0}" type="pres">
      <dgm:prSet presAssocID="{ADBB58DD-58F9-4B49-BF2D-AA7ED0C7977D}" presName="root" presStyleCnt="0">
        <dgm:presLayoutVars>
          <dgm:chMax/>
          <dgm:chPref val="4"/>
        </dgm:presLayoutVars>
      </dgm:prSet>
      <dgm:spPr/>
    </dgm:pt>
    <dgm:pt modelId="{93C5A9F3-D8E5-46C6-8671-7200AF542C00}" type="pres">
      <dgm:prSet presAssocID="{ADBB58DD-58F9-4B49-BF2D-AA7ED0C7977D}" presName="rootComposite" presStyleCnt="0">
        <dgm:presLayoutVars/>
      </dgm:prSet>
      <dgm:spPr/>
    </dgm:pt>
    <dgm:pt modelId="{8D27BA67-2DA5-4C3B-9BD4-7A2798FFA0A8}" type="pres">
      <dgm:prSet presAssocID="{ADBB58DD-58F9-4B49-BF2D-AA7ED0C7977D}" presName="rootText" presStyleLbl="node0" presStyleIdx="0" presStyleCnt="1" custScaleX="118829" custLinFactNeighborX="7039" custLinFactNeighborY="-354">
        <dgm:presLayoutVars>
          <dgm:chMax/>
          <dgm:chPref val="4"/>
        </dgm:presLayoutVars>
      </dgm:prSet>
      <dgm:spPr/>
    </dgm:pt>
    <dgm:pt modelId="{4786B096-3A31-4C65-9837-784045FA2B91}" type="pres">
      <dgm:prSet presAssocID="{ADBB58DD-58F9-4B49-BF2D-AA7ED0C7977D}" presName="childShape" presStyleCnt="0">
        <dgm:presLayoutVars>
          <dgm:chMax val="0"/>
          <dgm:chPref val="0"/>
        </dgm:presLayoutVars>
      </dgm:prSet>
      <dgm:spPr/>
    </dgm:pt>
    <dgm:pt modelId="{A880251F-2C6B-4342-8439-4C81C10ED5AE}" type="pres">
      <dgm:prSet presAssocID="{C6974C24-0F1F-44FE-81F5-931A2344A779}" presName="childComposite" presStyleCnt="0">
        <dgm:presLayoutVars>
          <dgm:chMax val="0"/>
          <dgm:chPref val="0"/>
        </dgm:presLayoutVars>
      </dgm:prSet>
      <dgm:spPr/>
    </dgm:pt>
    <dgm:pt modelId="{FAE0C8C0-6FD8-4C03-BADE-9ED6D29438E2}" type="pres">
      <dgm:prSet presAssocID="{C6974C24-0F1F-44FE-81F5-931A2344A779}" presName="Image"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E5BEB0B0-6531-4AA9-AA56-DB70D5369B6D}" type="pres">
      <dgm:prSet presAssocID="{C6974C24-0F1F-44FE-81F5-931A2344A779}" presName="childText" presStyleLbl="lnNode1" presStyleIdx="0" presStyleCnt="6" custScaleX="125668" custLinFactNeighborX="13289" custLinFactNeighborY="3166">
        <dgm:presLayoutVars>
          <dgm:chMax val="0"/>
          <dgm:chPref val="0"/>
          <dgm:bulletEnabled val="1"/>
        </dgm:presLayoutVars>
      </dgm:prSet>
      <dgm:spPr/>
    </dgm:pt>
    <dgm:pt modelId="{9D31ABF9-90A0-4E32-A670-AAAD61FF53BF}" type="pres">
      <dgm:prSet presAssocID="{49AA7BF0-FD9C-4D16-BD37-252C657E07B3}" presName="childComposite" presStyleCnt="0">
        <dgm:presLayoutVars>
          <dgm:chMax val="0"/>
          <dgm:chPref val="0"/>
        </dgm:presLayoutVars>
      </dgm:prSet>
      <dgm:spPr/>
    </dgm:pt>
    <dgm:pt modelId="{5E2898A6-9575-49FC-9CE5-3E1FD3E197AD}" type="pres">
      <dgm:prSet presAssocID="{49AA7BF0-FD9C-4D16-BD37-252C657E07B3}" presName="Image"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ddress Book with solid fill"/>
        </a:ext>
      </dgm:extLst>
    </dgm:pt>
    <dgm:pt modelId="{D8E698E2-8679-4E58-8910-2699F2FA620D}" type="pres">
      <dgm:prSet presAssocID="{49AA7BF0-FD9C-4D16-BD37-252C657E07B3}" presName="childText" presStyleLbl="lnNode1" presStyleIdx="1" presStyleCnt="6" custScaleX="125668" custLinFactNeighborX="13289" custLinFactNeighborY="3166">
        <dgm:presLayoutVars>
          <dgm:chMax val="0"/>
          <dgm:chPref val="0"/>
          <dgm:bulletEnabled val="1"/>
        </dgm:presLayoutVars>
      </dgm:prSet>
      <dgm:spPr/>
    </dgm:pt>
    <dgm:pt modelId="{8385D13F-7309-417D-A359-61573712CDE6}" type="pres">
      <dgm:prSet presAssocID="{6C88B465-76ED-4807-817B-EBFB71FFB5E4}" presName="childComposite" presStyleCnt="0">
        <dgm:presLayoutVars>
          <dgm:chMax val="0"/>
          <dgm:chPref val="0"/>
        </dgm:presLayoutVars>
      </dgm:prSet>
      <dgm:spPr/>
    </dgm:pt>
    <dgm:pt modelId="{2A94199D-ABDD-464C-AC0B-0252CF3D1A8A}" type="pres">
      <dgm:prSet presAssocID="{6C88B465-76ED-4807-817B-EBFB71FFB5E4}" presName="Image"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larm clock with solid fill"/>
        </a:ext>
      </dgm:extLst>
    </dgm:pt>
    <dgm:pt modelId="{56ADB819-1DC3-4899-B758-5E6AACE6206A}" type="pres">
      <dgm:prSet presAssocID="{6C88B465-76ED-4807-817B-EBFB71FFB5E4}" presName="childText" presStyleLbl="lnNode1" presStyleIdx="2" presStyleCnt="6" custScaleX="125668" custLinFactNeighborX="13876">
        <dgm:presLayoutVars>
          <dgm:chMax val="0"/>
          <dgm:chPref val="0"/>
          <dgm:bulletEnabled val="1"/>
        </dgm:presLayoutVars>
      </dgm:prSet>
      <dgm:spPr/>
    </dgm:pt>
    <dgm:pt modelId="{7465BDBC-9B73-4114-9081-A1115B32F21C}" type="pres">
      <dgm:prSet presAssocID="{B50A8017-F65E-4E52-A76F-913278A9D975}" presName="childComposite" presStyleCnt="0">
        <dgm:presLayoutVars>
          <dgm:chMax val="0"/>
          <dgm:chPref val="0"/>
        </dgm:presLayoutVars>
      </dgm:prSet>
      <dgm:spPr/>
    </dgm:pt>
    <dgm:pt modelId="{46184579-ADDB-467A-B161-8A0A9C0F4442}" type="pres">
      <dgm:prSet presAssocID="{B50A8017-F65E-4E52-A76F-913278A9D975}" presName="Image"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ooks with solid fill"/>
        </a:ext>
      </dgm:extLst>
    </dgm:pt>
    <dgm:pt modelId="{1EDFBC97-4D24-4CB7-B2C1-7C3CD8D767E7}" type="pres">
      <dgm:prSet presAssocID="{B50A8017-F65E-4E52-A76F-913278A9D975}" presName="childText" presStyleLbl="lnNode1" presStyleIdx="3" presStyleCnt="6" custScaleX="125668" custLinFactNeighborX="13876">
        <dgm:presLayoutVars>
          <dgm:chMax val="0"/>
          <dgm:chPref val="0"/>
          <dgm:bulletEnabled val="1"/>
        </dgm:presLayoutVars>
      </dgm:prSet>
      <dgm:spPr/>
    </dgm:pt>
    <dgm:pt modelId="{64A74793-DD29-485D-9638-8D920FACA8A4}" type="pres">
      <dgm:prSet presAssocID="{C74E4628-BA13-421C-8F71-4F583BF33DC7}" presName="childComposite" presStyleCnt="0">
        <dgm:presLayoutVars>
          <dgm:chMax val="0"/>
          <dgm:chPref val="0"/>
        </dgm:presLayoutVars>
      </dgm:prSet>
      <dgm:spPr/>
    </dgm:pt>
    <dgm:pt modelId="{ACD946A7-6002-45E1-AB3C-5C41C216BC4C}" type="pres">
      <dgm:prSet presAssocID="{C74E4628-BA13-421C-8F71-4F583BF33DC7}" presName="Image"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Gavel with solid fill"/>
        </a:ext>
      </dgm:extLst>
    </dgm:pt>
    <dgm:pt modelId="{9FB8A94C-A947-463C-B348-9E9F6F80C410}" type="pres">
      <dgm:prSet presAssocID="{C74E4628-BA13-421C-8F71-4F583BF33DC7}" presName="childText" presStyleLbl="lnNode1" presStyleIdx="4" presStyleCnt="6" custScaleX="125668" custLinFactNeighborX="13876">
        <dgm:presLayoutVars>
          <dgm:chMax val="0"/>
          <dgm:chPref val="0"/>
          <dgm:bulletEnabled val="1"/>
        </dgm:presLayoutVars>
      </dgm:prSet>
      <dgm:spPr/>
    </dgm:pt>
    <dgm:pt modelId="{53124988-22DD-46D6-B5CB-ED2DFBB9FDBA}" type="pres">
      <dgm:prSet presAssocID="{D66FBD91-B91E-4C27-B505-F69653DB86D6}" presName="childComposite" presStyleCnt="0">
        <dgm:presLayoutVars>
          <dgm:chMax val="0"/>
          <dgm:chPref val="0"/>
        </dgm:presLayoutVars>
      </dgm:prSet>
      <dgm:spPr/>
    </dgm:pt>
    <dgm:pt modelId="{9B658B3D-70E1-4372-9D5E-8DF9899658BC}" type="pres">
      <dgm:prSet presAssocID="{D66FBD91-B91E-4C27-B505-F69653DB86D6}" presName="Image"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Coins with solid fill"/>
        </a:ext>
      </dgm:extLst>
    </dgm:pt>
    <dgm:pt modelId="{570AB417-6C61-435A-9F54-82B002CFB382}" type="pres">
      <dgm:prSet presAssocID="{D66FBD91-B91E-4C27-B505-F69653DB86D6}" presName="childText" presStyleLbl="lnNode1" presStyleIdx="5" presStyleCnt="6" custScaleX="125668" custLinFactNeighborX="13876">
        <dgm:presLayoutVars>
          <dgm:chMax val="0"/>
          <dgm:chPref val="0"/>
          <dgm:bulletEnabled val="1"/>
        </dgm:presLayoutVars>
      </dgm:prSet>
      <dgm:spPr/>
    </dgm:pt>
  </dgm:ptLst>
  <dgm:cxnLst>
    <dgm:cxn modelId="{BB3DA80B-B202-4553-9E6D-5E74DBBAC06D}" srcId="{ADBB58DD-58F9-4B49-BF2D-AA7ED0C7977D}" destId="{C6974C24-0F1F-44FE-81F5-931A2344A779}" srcOrd="0" destOrd="0" parTransId="{B6DBC50F-76E7-4CAD-8B32-6C66C5D0010D}" sibTransId="{EC0031A7-E664-4EF4-A76C-6789EB249294}"/>
    <dgm:cxn modelId="{47A7F00F-63CA-4623-8446-4FC492E3B825}" srcId="{ADBB58DD-58F9-4B49-BF2D-AA7ED0C7977D}" destId="{B50A8017-F65E-4E52-A76F-913278A9D975}" srcOrd="3" destOrd="0" parTransId="{638F7641-A164-41D7-82C7-0A94A12709FA}" sibTransId="{ED7E2140-EA2C-47D0-92AE-B39892F8C844}"/>
    <dgm:cxn modelId="{56B37419-3A04-40E2-8F37-F078F8832DD4}" type="presOf" srcId="{49AA7BF0-FD9C-4D16-BD37-252C657E07B3}" destId="{D8E698E2-8679-4E58-8910-2699F2FA620D}" srcOrd="0" destOrd="0" presId="urn:microsoft.com/office/officeart/2008/layout/PictureAccentList"/>
    <dgm:cxn modelId="{00D2232C-1650-4A7E-951A-C05EF25A29F0}" type="presOf" srcId="{FA58C53C-031E-49E7-8707-09DEE64AF259}" destId="{08FABECA-4EE7-4085-ADF7-CDB49327EA63}" srcOrd="0" destOrd="0" presId="urn:microsoft.com/office/officeart/2008/layout/PictureAccentList"/>
    <dgm:cxn modelId="{39FB782D-04AF-4B7C-B97F-525113836BEB}" type="presOf" srcId="{C6974C24-0F1F-44FE-81F5-931A2344A779}" destId="{E5BEB0B0-6531-4AA9-AA56-DB70D5369B6D}" srcOrd="0" destOrd="0" presId="urn:microsoft.com/office/officeart/2008/layout/PictureAccentList"/>
    <dgm:cxn modelId="{2228F75F-D31C-4B9D-A2F6-8BD1F53BCDEF}" type="presOf" srcId="{D66FBD91-B91E-4C27-B505-F69653DB86D6}" destId="{570AB417-6C61-435A-9F54-82B002CFB382}" srcOrd="0" destOrd="0" presId="urn:microsoft.com/office/officeart/2008/layout/PictureAccentList"/>
    <dgm:cxn modelId="{0941A547-5EDC-4D5D-8798-9019EC912524}" srcId="{FA58C53C-031E-49E7-8707-09DEE64AF259}" destId="{ADBB58DD-58F9-4B49-BF2D-AA7ED0C7977D}" srcOrd="0" destOrd="0" parTransId="{54D02AE1-F024-4A13-8E27-19707D2235C0}" sibTransId="{8BF139C3-95D3-41FA-AABC-19DF9A33D591}"/>
    <dgm:cxn modelId="{B9F2BB49-CD52-42AE-9C10-692926BFED21}" srcId="{ADBB58DD-58F9-4B49-BF2D-AA7ED0C7977D}" destId="{D66FBD91-B91E-4C27-B505-F69653DB86D6}" srcOrd="5" destOrd="0" parTransId="{B92FDCFF-FD22-4BFF-A25A-A05A78C544E8}" sibTransId="{4E6A7007-AB40-4209-A017-8F0E57082F6F}"/>
    <dgm:cxn modelId="{4C5E7E6B-E727-4FC0-9DF6-AC77A746548F}" type="presOf" srcId="{C74E4628-BA13-421C-8F71-4F583BF33DC7}" destId="{9FB8A94C-A947-463C-B348-9E9F6F80C410}" srcOrd="0" destOrd="0" presId="urn:microsoft.com/office/officeart/2008/layout/PictureAccentList"/>
    <dgm:cxn modelId="{CD730E8E-B9A5-4D30-8F28-844B5A3ABA0C}" srcId="{ADBB58DD-58F9-4B49-BF2D-AA7ED0C7977D}" destId="{6C88B465-76ED-4807-817B-EBFB71FFB5E4}" srcOrd="2" destOrd="0" parTransId="{75EB58B4-21E1-4D9E-B25C-DB328A128F6B}" sibTransId="{4751F731-ED7C-4A2A-BF01-4A7F16F13797}"/>
    <dgm:cxn modelId="{6CBBB095-6EB1-4565-8938-939A66485D49}" type="presOf" srcId="{6C88B465-76ED-4807-817B-EBFB71FFB5E4}" destId="{56ADB819-1DC3-4899-B758-5E6AACE6206A}" srcOrd="0" destOrd="0" presId="urn:microsoft.com/office/officeart/2008/layout/PictureAccentList"/>
    <dgm:cxn modelId="{E2B765BA-3F1E-4AF4-BB0D-1A56D8F5F783}" type="presOf" srcId="{ADBB58DD-58F9-4B49-BF2D-AA7ED0C7977D}" destId="{8D27BA67-2DA5-4C3B-9BD4-7A2798FFA0A8}" srcOrd="0" destOrd="0" presId="urn:microsoft.com/office/officeart/2008/layout/PictureAccentList"/>
    <dgm:cxn modelId="{B76062C1-107F-4A37-81B0-E9A0D00AB84B}" srcId="{ADBB58DD-58F9-4B49-BF2D-AA7ED0C7977D}" destId="{49AA7BF0-FD9C-4D16-BD37-252C657E07B3}" srcOrd="1" destOrd="0" parTransId="{5C57A024-C63F-4FCB-AA75-80B81DCBD902}" sibTransId="{010AFF46-9B69-4325-89BB-213C180B025D}"/>
    <dgm:cxn modelId="{1AE7B0C8-CBCC-43DC-9383-384E2CDA8E71}" type="presOf" srcId="{B50A8017-F65E-4E52-A76F-913278A9D975}" destId="{1EDFBC97-4D24-4CB7-B2C1-7C3CD8D767E7}" srcOrd="0" destOrd="0" presId="urn:microsoft.com/office/officeart/2008/layout/PictureAccentList"/>
    <dgm:cxn modelId="{8068DAEE-AAF3-48D1-82E9-1C011E635D8C}" srcId="{ADBB58DD-58F9-4B49-BF2D-AA7ED0C7977D}" destId="{C74E4628-BA13-421C-8F71-4F583BF33DC7}" srcOrd="4" destOrd="0" parTransId="{396533D5-89C3-4C42-B868-55B3A6A44F13}" sibTransId="{D15CB639-BA1D-49C9-A3AD-9A32E2EF4F68}"/>
    <dgm:cxn modelId="{490614C3-DD0B-4A11-8D02-A6D6EA3A3CF0}" type="presParOf" srcId="{08FABECA-4EE7-4085-ADF7-CDB49327EA63}" destId="{B7904C6B-C07A-4BB5-8C81-71B6997485F0}" srcOrd="0" destOrd="0" presId="urn:microsoft.com/office/officeart/2008/layout/PictureAccentList"/>
    <dgm:cxn modelId="{DCEF9A5D-43B7-4B8A-85C2-B16C78C5CD7F}" type="presParOf" srcId="{B7904C6B-C07A-4BB5-8C81-71B6997485F0}" destId="{93C5A9F3-D8E5-46C6-8671-7200AF542C00}" srcOrd="0" destOrd="0" presId="urn:microsoft.com/office/officeart/2008/layout/PictureAccentList"/>
    <dgm:cxn modelId="{76C5327D-7AF3-46AC-8AE1-2D715A2FBC33}" type="presParOf" srcId="{93C5A9F3-D8E5-46C6-8671-7200AF542C00}" destId="{8D27BA67-2DA5-4C3B-9BD4-7A2798FFA0A8}" srcOrd="0" destOrd="0" presId="urn:microsoft.com/office/officeart/2008/layout/PictureAccentList"/>
    <dgm:cxn modelId="{7FD94B90-A21F-4655-B169-6038D3386DC8}" type="presParOf" srcId="{B7904C6B-C07A-4BB5-8C81-71B6997485F0}" destId="{4786B096-3A31-4C65-9837-784045FA2B91}" srcOrd="1" destOrd="0" presId="urn:microsoft.com/office/officeart/2008/layout/PictureAccentList"/>
    <dgm:cxn modelId="{E901219C-7E22-4AB7-986B-740E09D27883}" type="presParOf" srcId="{4786B096-3A31-4C65-9837-784045FA2B91}" destId="{A880251F-2C6B-4342-8439-4C81C10ED5AE}" srcOrd="0" destOrd="0" presId="urn:microsoft.com/office/officeart/2008/layout/PictureAccentList"/>
    <dgm:cxn modelId="{41700B88-CC39-4B1F-A8E9-449BEAA67654}" type="presParOf" srcId="{A880251F-2C6B-4342-8439-4C81C10ED5AE}" destId="{FAE0C8C0-6FD8-4C03-BADE-9ED6D29438E2}" srcOrd="0" destOrd="0" presId="urn:microsoft.com/office/officeart/2008/layout/PictureAccentList"/>
    <dgm:cxn modelId="{3A52B1FD-29E2-4A5F-8DC1-C46467B4A46A}" type="presParOf" srcId="{A880251F-2C6B-4342-8439-4C81C10ED5AE}" destId="{E5BEB0B0-6531-4AA9-AA56-DB70D5369B6D}" srcOrd="1" destOrd="0" presId="urn:microsoft.com/office/officeart/2008/layout/PictureAccentList"/>
    <dgm:cxn modelId="{3B9A50E2-3426-4DB7-AA3B-ABB329C6C4CD}" type="presParOf" srcId="{4786B096-3A31-4C65-9837-784045FA2B91}" destId="{9D31ABF9-90A0-4E32-A670-AAAD61FF53BF}" srcOrd="1" destOrd="0" presId="urn:microsoft.com/office/officeart/2008/layout/PictureAccentList"/>
    <dgm:cxn modelId="{4493CA73-E6BF-4A4D-926C-9A091B18D6EE}" type="presParOf" srcId="{9D31ABF9-90A0-4E32-A670-AAAD61FF53BF}" destId="{5E2898A6-9575-49FC-9CE5-3E1FD3E197AD}" srcOrd="0" destOrd="0" presId="urn:microsoft.com/office/officeart/2008/layout/PictureAccentList"/>
    <dgm:cxn modelId="{2E331673-9D99-45A5-AB43-CAE9DEDFCB25}" type="presParOf" srcId="{9D31ABF9-90A0-4E32-A670-AAAD61FF53BF}" destId="{D8E698E2-8679-4E58-8910-2699F2FA620D}" srcOrd="1" destOrd="0" presId="urn:microsoft.com/office/officeart/2008/layout/PictureAccentList"/>
    <dgm:cxn modelId="{9FF3EA25-2BB4-4CCD-81EC-D6AACD3F63B5}" type="presParOf" srcId="{4786B096-3A31-4C65-9837-784045FA2B91}" destId="{8385D13F-7309-417D-A359-61573712CDE6}" srcOrd="2" destOrd="0" presId="urn:microsoft.com/office/officeart/2008/layout/PictureAccentList"/>
    <dgm:cxn modelId="{3ECCEDD5-0CEF-453E-A031-041429BF2579}" type="presParOf" srcId="{8385D13F-7309-417D-A359-61573712CDE6}" destId="{2A94199D-ABDD-464C-AC0B-0252CF3D1A8A}" srcOrd="0" destOrd="0" presId="urn:microsoft.com/office/officeart/2008/layout/PictureAccentList"/>
    <dgm:cxn modelId="{BAA26E54-0585-4BFF-BDA0-46B094A07339}" type="presParOf" srcId="{8385D13F-7309-417D-A359-61573712CDE6}" destId="{56ADB819-1DC3-4899-B758-5E6AACE6206A}" srcOrd="1" destOrd="0" presId="urn:microsoft.com/office/officeart/2008/layout/PictureAccentList"/>
    <dgm:cxn modelId="{B72CA245-AE83-4D8C-8217-0147269CC4FB}" type="presParOf" srcId="{4786B096-3A31-4C65-9837-784045FA2B91}" destId="{7465BDBC-9B73-4114-9081-A1115B32F21C}" srcOrd="3" destOrd="0" presId="urn:microsoft.com/office/officeart/2008/layout/PictureAccentList"/>
    <dgm:cxn modelId="{BCFFB221-3D38-4DD7-BA00-1273420BB0D4}" type="presParOf" srcId="{7465BDBC-9B73-4114-9081-A1115B32F21C}" destId="{46184579-ADDB-467A-B161-8A0A9C0F4442}" srcOrd="0" destOrd="0" presId="urn:microsoft.com/office/officeart/2008/layout/PictureAccentList"/>
    <dgm:cxn modelId="{B3F3BB1B-1046-45C0-BC36-1B7C89A8DAAE}" type="presParOf" srcId="{7465BDBC-9B73-4114-9081-A1115B32F21C}" destId="{1EDFBC97-4D24-4CB7-B2C1-7C3CD8D767E7}" srcOrd="1" destOrd="0" presId="urn:microsoft.com/office/officeart/2008/layout/PictureAccentList"/>
    <dgm:cxn modelId="{083F3A26-4180-40B1-8622-DFF5E626CD39}" type="presParOf" srcId="{4786B096-3A31-4C65-9837-784045FA2B91}" destId="{64A74793-DD29-485D-9638-8D920FACA8A4}" srcOrd="4" destOrd="0" presId="urn:microsoft.com/office/officeart/2008/layout/PictureAccentList"/>
    <dgm:cxn modelId="{7C1F38DC-537F-46D6-B85C-481289808AE9}" type="presParOf" srcId="{64A74793-DD29-485D-9638-8D920FACA8A4}" destId="{ACD946A7-6002-45E1-AB3C-5C41C216BC4C}" srcOrd="0" destOrd="0" presId="urn:microsoft.com/office/officeart/2008/layout/PictureAccentList"/>
    <dgm:cxn modelId="{A7D31DCA-D95A-4095-8903-08BD66E115D9}" type="presParOf" srcId="{64A74793-DD29-485D-9638-8D920FACA8A4}" destId="{9FB8A94C-A947-463C-B348-9E9F6F80C410}" srcOrd="1" destOrd="0" presId="urn:microsoft.com/office/officeart/2008/layout/PictureAccentList"/>
    <dgm:cxn modelId="{80D1EB34-A9DC-4FBA-B98A-95131376B4D8}" type="presParOf" srcId="{4786B096-3A31-4C65-9837-784045FA2B91}" destId="{53124988-22DD-46D6-B5CB-ED2DFBB9FDBA}" srcOrd="5" destOrd="0" presId="urn:microsoft.com/office/officeart/2008/layout/PictureAccentList"/>
    <dgm:cxn modelId="{13625470-A840-4D6A-955D-4E34A8065767}" type="presParOf" srcId="{53124988-22DD-46D6-B5CB-ED2DFBB9FDBA}" destId="{9B658B3D-70E1-4372-9D5E-8DF9899658BC}" srcOrd="0" destOrd="0" presId="urn:microsoft.com/office/officeart/2008/layout/PictureAccentList"/>
    <dgm:cxn modelId="{1BB2E297-A35D-4304-92E9-A7B3FA5D18BB}" type="presParOf" srcId="{53124988-22DD-46D6-B5CB-ED2DFBB9FDBA}" destId="{570AB417-6C61-435A-9F54-82B002CFB382}"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4CA392-5318-4D50-BFFA-67D37FBC19D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BO"/>
        </a:p>
      </dgm:t>
    </dgm:pt>
    <dgm:pt modelId="{FE17591F-8919-44B0-9A86-1868FB036641}">
      <dgm:prSet phldrT="[Texto]"/>
      <dgm:spPr/>
      <dgm:t>
        <a:bodyPr/>
        <a:lstStyle/>
        <a:p>
          <a:pPr>
            <a:buFont typeface="Symbol" panose="05050102010706020507" pitchFamily="18" charset="2"/>
            <a:buChar char=""/>
          </a:pPr>
          <a:r>
            <a:rPr lang="es-BO" dirty="0"/>
            <a:t>Módulo 1: </a:t>
          </a:r>
          <a:r>
            <a:rPr lang="es-BO" b="1" dirty="0"/>
            <a:t>Diseño de ECLP vinculadas con la NDC</a:t>
          </a:r>
        </a:p>
      </dgm:t>
    </dgm:pt>
    <dgm:pt modelId="{EF2DE62D-52F1-4C4D-B1F2-768F8DA6F36A}" type="parTrans" cxnId="{AD3B9385-1373-4E33-BF46-413BE22F7C69}">
      <dgm:prSet/>
      <dgm:spPr/>
      <dgm:t>
        <a:bodyPr/>
        <a:lstStyle/>
        <a:p>
          <a:endParaRPr lang="es-BO"/>
        </a:p>
      </dgm:t>
    </dgm:pt>
    <dgm:pt modelId="{24AE303B-689B-44BF-85C2-25AADF22869E}" type="sibTrans" cxnId="{AD3B9385-1373-4E33-BF46-413BE22F7C69}">
      <dgm:prSet/>
      <dgm:spPr/>
      <dgm:t>
        <a:bodyPr/>
        <a:lstStyle/>
        <a:p>
          <a:endParaRPr lang="es-BO"/>
        </a:p>
      </dgm:t>
    </dgm:pt>
    <dgm:pt modelId="{C41F219F-545C-4BE2-B14B-EFE79BC29E49}">
      <dgm:prSet phldrT="[Texto]"/>
      <dgm:spPr/>
      <dgm:t>
        <a:bodyPr/>
        <a:lstStyle/>
        <a:p>
          <a:pPr>
            <a:buFont typeface="Symbol" panose="05050102010706020507" pitchFamily="18" charset="2"/>
            <a:buChar char=""/>
          </a:pPr>
          <a:r>
            <a:rPr lang="es-BO" dirty="0"/>
            <a:t>Módulo 2: </a:t>
          </a:r>
          <a:r>
            <a:rPr lang="es-BO" b="1" dirty="0"/>
            <a:t>Formulación de planes y metas sectoriales a largo plazo para el cumplimiento de la NDC</a:t>
          </a:r>
        </a:p>
      </dgm:t>
    </dgm:pt>
    <dgm:pt modelId="{D9AEF9E5-0E0A-44A6-8311-E67C072E5096}" type="parTrans" cxnId="{F7688E27-EEF9-4945-BAE6-4DD0035429D6}">
      <dgm:prSet/>
      <dgm:spPr/>
      <dgm:t>
        <a:bodyPr/>
        <a:lstStyle/>
        <a:p>
          <a:endParaRPr lang="es-BO"/>
        </a:p>
      </dgm:t>
    </dgm:pt>
    <dgm:pt modelId="{830C3D1B-DCAE-4C9E-BCC9-A3031E846A6D}" type="sibTrans" cxnId="{F7688E27-EEF9-4945-BAE6-4DD0035429D6}">
      <dgm:prSet/>
      <dgm:spPr/>
      <dgm:t>
        <a:bodyPr/>
        <a:lstStyle/>
        <a:p>
          <a:endParaRPr lang="es-BO"/>
        </a:p>
      </dgm:t>
    </dgm:pt>
    <dgm:pt modelId="{ECD07E96-EE6B-4BA2-A1B0-7AA5E0CD0EF4}">
      <dgm:prSet phldrT="[Texto]"/>
      <dgm:spPr/>
      <dgm:t>
        <a:bodyPr/>
        <a:lstStyle/>
        <a:p>
          <a:r>
            <a:rPr lang="es-ES" dirty="0"/>
            <a:t>Módulo 3: </a:t>
          </a:r>
          <a:r>
            <a:rPr lang="es-BO" b="1" dirty="0"/>
            <a:t>Planificación de la acción climática en ciudades con visión de largo plazo</a:t>
          </a:r>
        </a:p>
      </dgm:t>
    </dgm:pt>
    <dgm:pt modelId="{7C4820C0-C73F-4804-9E02-AE6F95C32E83}" type="parTrans" cxnId="{CA8817B5-23EA-40D6-A5E1-F7C76870E259}">
      <dgm:prSet/>
      <dgm:spPr/>
      <dgm:t>
        <a:bodyPr/>
        <a:lstStyle/>
        <a:p>
          <a:endParaRPr lang="es-BO"/>
        </a:p>
      </dgm:t>
    </dgm:pt>
    <dgm:pt modelId="{F9C240C5-4F8A-4831-82AA-4FAB06E2A83F}" type="sibTrans" cxnId="{CA8817B5-23EA-40D6-A5E1-F7C76870E259}">
      <dgm:prSet/>
      <dgm:spPr/>
      <dgm:t>
        <a:bodyPr/>
        <a:lstStyle/>
        <a:p>
          <a:endParaRPr lang="es-BO"/>
        </a:p>
      </dgm:t>
    </dgm:pt>
    <dgm:pt modelId="{FBE56BBF-F53F-483D-8B7B-338D45B2ADC5}" type="pres">
      <dgm:prSet presAssocID="{5B4CA392-5318-4D50-BFFA-67D37FBC19D2}" presName="linear" presStyleCnt="0">
        <dgm:presLayoutVars>
          <dgm:dir/>
          <dgm:animLvl val="lvl"/>
          <dgm:resizeHandles val="exact"/>
        </dgm:presLayoutVars>
      </dgm:prSet>
      <dgm:spPr/>
    </dgm:pt>
    <dgm:pt modelId="{17BD0311-3EC2-4541-A1E1-0B818AB724D8}" type="pres">
      <dgm:prSet presAssocID="{FE17591F-8919-44B0-9A86-1868FB036641}" presName="parentLin" presStyleCnt="0"/>
      <dgm:spPr/>
    </dgm:pt>
    <dgm:pt modelId="{EA45C16F-7425-4700-9470-32DBA6E16E5D}" type="pres">
      <dgm:prSet presAssocID="{FE17591F-8919-44B0-9A86-1868FB036641}" presName="parentLeftMargin" presStyleLbl="node1" presStyleIdx="0" presStyleCnt="3"/>
      <dgm:spPr/>
    </dgm:pt>
    <dgm:pt modelId="{EB79F179-F030-4EBA-B45B-7661D01D2172}" type="pres">
      <dgm:prSet presAssocID="{FE17591F-8919-44B0-9A86-1868FB036641}" presName="parentText" presStyleLbl="node1" presStyleIdx="0" presStyleCnt="3">
        <dgm:presLayoutVars>
          <dgm:chMax val="0"/>
          <dgm:bulletEnabled val="1"/>
        </dgm:presLayoutVars>
      </dgm:prSet>
      <dgm:spPr/>
    </dgm:pt>
    <dgm:pt modelId="{BE09F186-25B0-4181-80A8-6F716CDE70CF}" type="pres">
      <dgm:prSet presAssocID="{FE17591F-8919-44B0-9A86-1868FB036641}" presName="negativeSpace" presStyleCnt="0"/>
      <dgm:spPr/>
    </dgm:pt>
    <dgm:pt modelId="{98F9F69D-1F42-4C69-AA3A-127FC0C4F2A8}" type="pres">
      <dgm:prSet presAssocID="{FE17591F-8919-44B0-9A86-1868FB036641}" presName="childText" presStyleLbl="conFgAcc1" presStyleIdx="0" presStyleCnt="3">
        <dgm:presLayoutVars>
          <dgm:bulletEnabled val="1"/>
        </dgm:presLayoutVars>
      </dgm:prSet>
      <dgm:spPr/>
    </dgm:pt>
    <dgm:pt modelId="{C8BFCE88-3309-4F9E-AEE8-34F1F926C7CD}" type="pres">
      <dgm:prSet presAssocID="{24AE303B-689B-44BF-85C2-25AADF22869E}" presName="spaceBetweenRectangles" presStyleCnt="0"/>
      <dgm:spPr/>
    </dgm:pt>
    <dgm:pt modelId="{E0D86B57-6873-4BCB-A88B-B8454517DBB9}" type="pres">
      <dgm:prSet presAssocID="{C41F219F-545C-4BE2-B14B-EFE79BC29E49}" presName="parentLin" presStyleCnt="0"/>
      <dgm:spPr/>
    </dgm:pt>
    <dgm:pt modelId="{AC207231-4FF9-49E9-ACFD-B38FE1EEB99F}" type="pres">
      <dgm:prSet presAssocID="{C41F219F-545C-4BE2-B14B-EFE79BC29E49}" presName="parentLeftMargin" presStyleLbl="node1" presStyleIdx="0" presStyleCnt="3"/>
      <dgm:spPr/>
    </dgm:pt>
    <dgm:pt modelId="{89AC5ECE-C79B-42DC-BC98-9A226869283E}" type="pres">
      <dgm:prSet presAssocID="{C41F219F-545C-4BE2-B14B-EFE79BC29E49}" presName="parentText" presStyleLbl="node1" presStyleIdx="1" presStyleCnt="3">
        <dgm:presLayoutVars>
          <dgm:chMax val="0"/>
          <dgm:bulletEnabled val="1"/>
        </dgm:presLayoutVars>
      </dgm:prSet>
      <dgm:spPr/>
    </dgm:pt>
    <dgm:pt modelId="{0CE6EB68-F61D-4DF0-BB1E-16441C49DE63}" type="pres">
      <dgm:prSet presAssocID="{C41F219F-545C-4BE2-B14B-EFE79BC29E49}" presName="negativeSpace" presStyleCnt="0"/>
      <dgm:spPr/>
    </dgm:pt>
    <dgm:pt modelId="{C6094026-DD92-4FEE-997F-951F3F545C2F}" type="pres">
      <dgm:prSet presAssocID="{C41F219F-545C-4BE2-B14B-EFE79BC29E49}" presName="childText" presStyleLbl="conFgAcc1" presStyleIdx="1" presStyleCnt="3">
        <dgm:presLayoutVars>
          <dgm:bulletEnabled val="1"/>
        </dgm:presLayoutVars>
      </dgm:prSet>
      <dgm:spPr/>
    </dgm:pt>
    <dgm:pt modelId="{3C9CE01C-DF14-4270-87E0-EC83B8ECD542}" type="pres">
      <dgm:prSet presAssocID="{830C3D1B-DCAE-4C9E-BCC9-A3031E846A6D}" presName="spaceBetweenRectangles" presStyleCnt="0"/>
      <dgm:spPr/>
    </dgm:pt>
    <dgm:pt modelId="{4F89ECB0-C6B0-4B41-991C-632F98BEF652}" type="pres">
      <dgm:prSet presAssocID="{ECD07E96-EE6B-4BA2-A1B0-7AA5E0CD0EF4}" presName="parentLin" presStyleCnt="0"/>
      <dgm:spPr/>
    </dgm:pt>
    <dgm:pt modelId="{BA87427A-1190-49FA-8094-C8770BCB728B}" type="pres">
      <dgm:prSet presAssocID="{ECD07E96-EE6B-4BA2-A1B0-7AA5E0CD0EF4}" presName="parentLeftMargin" presStyleLbl="node1" presStyleIdx="1" presStyleCnt="3"/>
      <dgm:spPr/>
    </dgm:pt>
    <dgm:pt modelId="{7A5F17FD-2FEC-4024-9116-754790F2DCBC}" type="pres">
      <dgm:prSet presAssocID="{ECD07E96-EE6B-4BA2-A1B0-7AA5E0CD0EF4}" presName="parentText" presStyleLbl="node1" presStyleIdx="2" presStyleCnt="3">
        <dgm:presLayoutVars>
          <dgm:chMax val="0"/>
          <dgm:bulletEnabled val="1"/>
        </dgm:presLayoutVars>
      </dgm:prSet>
      <dgm:spPr/>
    </dgm:pt>
    <dgm:pt modelId="{2F13377F-4307-4540-8DD6-4AEC4C02C385}" type="pres">
      <dgm:prSet presAssocID="{ECD07E96-EE6B-4BA2-A1B0-7AA5E0CD0EF4}" presName="negativeSpace" presStyleCnt="0"/>
      <dgm:spPr/>
    </dgm:pt>
    <dgm:pt modelId="{57CB5694-77B9-435A-9310-20CA08B0E0B9}" type="pres">
      <dgm:prSet presAssocID="{ECD07E96-EE6B-4BA2-A1B0-7AA5E0CD0EF4}" presName="childText" presStyleLbl="conFgAcc1" presStyleIdx="2" presStyleCnt="3">
        <dgm:presLayoutVars>
          <dgm:bulletEnabled val="1"/>
        </dgm:presLayoutVars>
      </dgm:prSet>
      <dgm:spPr/>
    </dgm:pt>
  </dgm:ptLst>
  <dgm:cxnLst>
    <dgm:cxn modelId="{E640D025-BF20-48B5-898F-A65B51E10D38}" type="presOf" srcId="{C41F219F-545C-4BE2-B14B-EFE79BC29E49}" destId="{AC207231-4FF9-49E9-ACFD-B38FE1EEB99F}" srcOrd="0" destOrd="0" presId="urn:microsoft.com/office/officeart/2005/8/layout/list1"/>
    <dgm:cxn modelId="{F7688E27-EEF9-4945-BAE6-4DD0035429D6}" srcId="{5B4CA392-5318-4D50-BFFA-67D37FBC19D2}" destId="{C41F219F-545C-4BE2-B14B-EFE79BC29E49}" srcOrd="1" destOrd="0" parTransId="{D9AEF9E5-0E0A-44A6-8311-E67C072E5096}" sibTransId="{830C3D1B-DCAE-4C9E-BCC9-A3031E846A6D}"/>
    <dgm:cxn modelId="{08A35763-DA3D-465A-AE22-0D66D4C1B53D}" type="presOf" srcId="{FE17591F-8919-44B0-9A86-1868FB036641}" destId="{EA45C16F-7425-4700-9470-32DBA6E16E5D}" srcOrd="0" destOrd="0" presId="urn:microsoft.com/office/officeart/2005/8/layout/list1"/>
    <dgm:cxn modelId="{1BB09859-3C1D-41BE-A436-7017FF63829E}" type="presOf" srcId="{FE17591F-8919-44B0-9A86-1868FB036641}" destId="{EB79F179-F030-4EBA-B45B-7661D01D2172}" srcOrd="1" destOrd="0" presId="urn:microsoft.com/office/officeart/2005/8/layout/list1"/>
    <dgm:cxn modelId="{AD3B9385-1373-4E33-BF46-413BE22F7C69}" srcId="{5B4CA392-5318-4D50-BFFA-67D37FBC19D2}" destId="{FE17591F-8919-44B0-9A86-1868FB036641}" srcOrd="0" destOrd="0" parTransId="{EF2DE62D-52F1-4C4D-B1F2-768F8DA6F36A}" sibTransId="{24AE303B-689B-44BF-85C2-25AADF22869E}"/>
    <dgm:cxn modelId="{4F11B08A-2796-4DF5-A2EF-D89F004BB980}" type="presOf" srcId="{ECD07E96-EE6B-4BA2-A1B0-7AA5E0CD0EF4}" destId="{7A5F17FD-2FEC-4024-9116-754790F2DCBC}" srcOrd="1" destOrd="0" presId="urn:microsoft.com/office/officeart/2005/8/layout/list1"/>
    <dgm:cxn modelId="{64F9758D-1F81-4579-8053-991A12470798}" type="presOf" srcId="{5B4CA392-5318-4D50-BFFA-67D37FBC19D2}" destId="{FBE56BBF-F53F-483D-8B7B-338D45B2ADC5}" srcOrd="0" destOrd="0" presId="urn:microsoft.com/office/officeart/2005/8/layout/list1"/>
    <dgm:cxn modelId="{CA8817B5-23EA-40D6-A5E1-F7C76870E259}" srcId="{5B4CA392-5318-4D50-BFFA-67D37FBC19D2}" destId="{ECD07E96-EE6B-4BA2-A1B0-7AA5E0CD0EF4}" srcOrd="2" destOrd="0" parTransId="{7C4820C0-C73F-4804-9E02-AE6F95C32E83}" sibTransId="{F9C240C5-4F8A-4831-82AA-4FAB06E2A83F}"/>
    <dgm:cxn modelId="{6C957EBC-3AC6-413B-B835-244C5A501D63}" type="presOf" srcId="{C41F219F-545C-4BE2-B14B-EFE79BC29E49}" destId="{89AC5ECE-C79B-42DC-BC98-9A226869283E}" srcOrd="1" destOrd="0" presId="urn:microsoft.com/office/officeart/2005/8/layout/list1"/>
    <dgm:cxn modelId="{D858AAF5-3574-4660-AB5C-19429EE8C6C0}" type="presOf" srcId="{ECD07E96-EE6B-4BA2-A1B0-7AA5E0CD0EF4}" destId="{BA87427A-1190-49FA-8094-C8770BCB728B}" srcOrd="0" destOrd="0" presId="urn:microsoft.com/office/officeart/2005/8/layout/list1"/>
    <dgm:cxn modelId="{3B77AEAA-FD30-473E-AC64-8930249CAC47}" type="presParOf" srcId="{FBE56BBF-F53F-483D-8B7B-338D45B2ADC5}" destId="{17BD0311-3EC2-4541-A1E1-0B818AB724D8}" srcOrd="0" destOrd="0" presId="urn:microsoft.com/office/officeart/2005/8/layout/list1"/>
    <dgm:cxn modelId="{429DE0E6-8884-4CAC-AEF9-CF77F58A2BE1}" type="presParOf" srcId="{17BD0311-3EC2-4541-A1E1-0B818AB724D8}" destId="{EA45C16F-7425-4700-9470-32DBA6E16E5D}" srcOrd="0" destOrd="0" presId="urn:microsoft.com/office/officeart/2005/8/layout/list1"/>
    <dgm:cxn modelId="{CAA9C1BC-7483-43A8-823B-2550A8247119}" type="presParOf" srcId="{17BD0311-3EC2-4541-A1E1-0B818AB724D8}" destId="{EB79F179-F030-4EBA-B45B-7661D01D2172}" srcOrd="1" destOrd="0" presId="urn:microsoft.com/office/officeart/2005/8/layout/list1"/>
    <dgm:cxn modelId="{2FC98B97-0B80-4967-8FAF-AC656090662C}" type="presParOf" srcId="{FBE56BBF-F53F-483D-8B7B-338D45B2ADC5}" destId="{BE09F186-25B0-4181-80A8-6F716CDE70CF}" srcOrd="1" destOrd="0" presId="urn:microsoft.com/office/officeart/2005/8/layout/list1"/>
    <dgm:cxn modelId="{3C049ED3-CA5E-4CD5-98FE-4C5AEF587D6B}" type="presParOf" srcId="{FBE56BBF-F53F-483D-8B7B-338D45B2ADC5}" destId="{98F9F69D-1F42-4C69-AA3A-127FC0C4F2A8}" srcOrd="2" destOrd="0" presId="urn:microsoft.com/office/officeart/2005/8/layout/list1"/>
    <dgm:cxn modelId="{580BB562-7F9C-481E-B392-BA79ABCF4BA2}" type="presParOf" srcId="{FBE56BBF-F53F-483D-8B7B-338D45B2ADC5}" destId="{C8BFCE88-3309-4F9E-AEE8-34F1F926C7CD}" srcOrd="3" destOrd="0" presId="urn:microsoft.com/office/officeart/2005/8/layout/list1"/>
    <dgm:cxn modelId="{A4E2F95F-E163-4CFC-8B1D-E03C825ED5D6}" type="presParOf" srcId="{FBE56BBF-F53F-483D-8B7B-338D45B2ADC5}" destId="{E0D86B57-6873-4BCB-A88B-B8454517DBB9}" srcOrd="4" destOrd="0" presId="urn:microsoft.com/office/officeart/2005/8/layout/list1"/>
    <dgm:cxn modelId="{7C7AB734-1D33-4E89-9A47-4D20F2842799}" type="presParOf" srcId="{E0D86B57-6873-4BCB-A88B-B8454517DBB9}" destId="{AC207231-4FF9-49E9-ACFD-B38FE1EEB99F}" srcOrd="0" destOrd="0" presId="urn:microsoft.com/office/officeart/2005/8/layout/list1"/>
    <dgm:cxn modelId="{49DE7C9C-2003-409C-9F96-23F20F34A82A}" type="presParOf" srcId="{E0D86B57-6873-4BCB-A88B-B8454517DBB9}" destId="{89AC5ECE-C79B-42DC-BC98-9A226869283E}" srcOrd="1" destOrd="0" presId="urn:microsoft.com/office/officeart/2005/8/layout/list1"/>
    <dgm:cxn modelId="{69206FF8-D3A5-4400-928C-A8EB62BB0535}" type="presParOf" srcId="{FBE56BBF-F53F-483D-8B7B-338D45B2ADC5}" destId="{0CE6EB68-F61D-4DF0-BB1E-16441C49DE63}" srcOrd="5" destOrd="0" presId="urn:microsoft.com/office/officeart/2005/8/layout/list1"/>
    <dgm:cxn modelId="{DB7EB073-0443-4641-B09F-656C331176EB}" type="presParOf" srcId="{FBE56BBF-F53F-483D-8B7B-338D45B2ADC5}" destId="{C6094026-DD92-4FEE-997F-951F3F545C2F}" srcOrd="6" destOrd="0" presId="urn:microsoft.com/office/officeart/2005/8/layout/list1"/>
    <dgm:cxn modelId="{3727199F-ED4D-4898-B3E4-E748942C8962}" type="presParOf" srcId="{FBE56BBF-F53F-483D-8B7B-338D45B2ADC5}" destId="{3C9CE01C-DF14-4270-87E0-EC83B8ECD542}" srcOrd="7" destOrd="0" presId="urn:microsoft.com/office/officeart/2005/8/layout/list1"/>
    <dgm:cxn modelId="{5FBB07DB-48F9-4A20-8D50-701ACBC4B69B}" type="presParOf" srcId="{FBE56BBF-F53F-483D-8B7B-338D45B2ADC5}" destId="{4F89ECB0-C6B0-4B41-991C-632F98BEF652}" srcOrd="8" destOrd="0" presId="urn:microsoft.com/office/officeart/2005/8/layout/list1"/>
    <dgm:cxn modelId="{0FA7CB81-4C86-4AD4-8EA8-62C3DE3821ED}" type="presParOf" srcId="{4F89ECB0-C6B0-4B41-991C-632F98BEF652}" destId="{BA87427A-1190-49FA-8094-C8770BCB728B}" srcOrd="0" destOrd="0" presId="urn:microsoft.com/office/officeart/2005/8/layout/list1"/>
    <dgm:cxn modelId="{ABC6E2E1-0F56-45EF-A64D-CD19D711D733}" type="presParOf" srcId="{4F89ECB0-C6B0-4B41-991C-632F98BEF652}" destId="{7A5F17FD-2FEC-4024-9116-754790F2DCBC}" srcOrd="1" destOrd="0" presId="urn:microsoft.com/office/officeart/2005/8/layout/list1"/>
    <dgm:cxn modelId="{F2B013D4-E395-42E9-B4B9-EFFA758A2BBF}" type="presParOf" srcId="{FBE56BBF-F53F-483D-8B7B-338D45B2ADC5}" destId="{2F13377F-4307-4540-8DD6-4AEC4C02C385}" srcOrd="9" destOrd="0" presId="urn:microsoft.com/office/officeart/2005/8/layout/list1"/>
    <dgm:cxn modelId="{6533F42E-C72F-4989-97C2-2EF844D48F54}" type="presParOf" srcId="{FBE56BBF-F53F-483D-8B7B-338D45B2ADC5}" destId="{57CB5694-77B9-435A-9310-20CA08B0E0B9}" srcOrd="10" destOrd="0" presId="urn:microsoft.com/office/officeart/2005/8/layout/list1"/>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DAEB0-2805-4E29-B8D3-692B061D5BE5}">
      <dsp:nvSpPr>
        <dsp:cNvPr id="0" name=""/>
        <dsp:cNvSpPr/>
      </dsp:nvSpPr>
      <dsp:spPr>
        <a:xfrm>
          <a:off x="0" y="1072784"/>
          <a:ext cx="734335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F5B432-B852-42AE-99C0-04EB1921FE14}">
      <dsp:nvSpPr>
        <dsp:cNvPr id="0" name=""/>
        <dsp:cNvSpPr/>
      </dsp:nvSpPr>
      <dsp:spPr>
        <a:xfrm>
          <a:off x="367167" y="792344"/>
          <a:ext cx="5140347"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293" tIns="0" rIns="194293" bIns="0" numCol="1" spcCol="1270" anchor="ctr" anchorCtr="0">
          <a:noAutofit/>
        </a:bodyPr>
        <a:lstStyle/>
        <a:p>
          <a:pPr marL="0" lvl="0" indent="0" algn="l" defTabSz="844550">
            <a:lnSpc>
              <a:spcPct val="90000"/>
            </a:lnSpc>
            <a:spcBef>
              <a:spcPct val="0"/>
            </a:spcBef>
            <a:spcAft>
              <a:spcPct val="35000"/>
            </a:spcAft>
            <a:buNone/>
          </a:pPr>
          <a:r>
            <a:rPr lang="en-US" sz="1900" kern="1200" dirty="0"/>
            <a:t>Cambio climático y género</a:t>
          </a:r>
        </a:p>
      </dsp:txBody>
      <dsp:txXfrm>
        <a:off x="394547" y="819724"/>
        <a:ext cx="5085587" cy="506120"/>
      </dsp:txXfrm>
    </dsp:sp>
    <dsp:sp modelId="{918849E5-B80D-4243-BA29-E089A259D907}">
      <dsp:nvSpPr>
        <dsp:cNvPr id="0" name=""/>
        <dsp:cNvSpPr/>
      </dsp:nvSpPr>
      <dsp:spPr>
        <a:xfrm>
          <a:off x="0" y="1934624"/>
          <a:ext cx="734335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13697-1A32-42D2-BEC1-FCF76EDCEE7E}">
      <dsp:nvSpPr>
        <dsp:cNvPr id="0" name=""/>
        <dsp:cNvSpPr/>
      </dsp:nvSpPr>
      <dsp:spPr>
        <a:xfrm>
          <a:off x="367167" y="1654184"/>
          <a:ext cx="5140347"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293" tIns="0" rIns="194293" bIns="0" numCol="1" spcCol="1270" anchor="ctr" anchorCtr="0">
          <a:noAutofit/>
        </a:bodyPr>
        <a:lstStyle/>
        <a:p>
          <a:pPr marL="0" lvl="0" indent="0" algn="l" defTabSz="844550">
            <a:lnSpc>
              <a:spcPct val="90000"/>
            </a:lnSpc>
            <a:spcBef>
              <a:spcPct val="0"/>
            </a:spcBef>
            <a:spcAft>
              <a:spcPct val="35000"/>
            </a:spcAft>
            <a:buNone/>
          </a:pPr>
          <a:r>
            <a:rPr lang="en-US" sz="1900" kern="1200" dirty="0"/>
            <a:t>Transversalización de género en el diseño, implementación y evaluación del proyecto</a:t>
          </a:r>
        </a:p>
      </dsp:txBody>
      <dsp:txXfrm>
        <a:off x="394547" y="1681564"/>
        <a:ext cx="5085587" cy="506120"/>
      </dsp:txXfrm>
    </dsp:sp>
    <dsp:sp modelId="{AE2E5F22-08D3-4706-B202-08C5FFADAF90}">
      <dsp:nvSpPr>
        <dsp:cNvPr id="0" name=""/>
        <dsp:cNvSpPr/>
      </dsp:nvSpPr>
      <dsp:spPr>
        <a:xfrm>
          <a:off x="0" y="2796464"/>
          <a:ext cx="734335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546EAD-83F7-4105-9009-AD63FF03A682}">
      <dsp:nvSpPr>
        <dsp:cNvPr id="0" name=""/>
        <dsp:cNvSpPr/>
      </dsp:nvSpPr>
      <dsp:spPr>
        <a:xfrm>
          <a:off x="367167" y="2516024"/>
          <a:ext cx="5140347"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293" tIns="0" rIns="194293" bIns="0" numCol="1" spcCol="1270" anchor="ctr" anchorCtr="0">
          <a:noAutofit/>
        </a:bodyPr>
        <a:lstStyle/>
        <a:p>
          <a:pPr marL="0" lvl="0" indent="0" algn="l" defTabSz="844550">
            <a:lnSpc>
              <a:spcPct val="90000"/>
            </a:lnSpc>
            <a:spcBef>
              <a:spcPct val="0"/>
            </a:spcBef>
            <a:spcAft>
              <a:spcPct val="35000"/>
            </a:spcAft>
            <a:buNone/>
          </a:pPr>
          <a:r>
            <a:rPr lang="en-US" sz="1900" kern="1200" dirty="0"/>
            <a:t>Análisis / Evaluación de género</a:t>
          </a:r>
        </a:p>
      </dsp:txBody>
      <dsp:txXfrm>
        <a:off x="394547" y="2543404"/>
        <a:ext cx="5085587" cy="506120"/>
      </dsp:txXfrm>
    </dsp:sp>
    <dsp:sp modelId="{0981BF87-C60C-4930-8DB1-BB042277314C}">
      <dsp:nvSpPr>
        <dsp:cNvPr id="0" name=""/>
        <dsp:cNvSpPr/>
      </dsp:nvSpPr>
      <dsp:spPr>
        <a:xfrm>
          <a:off x="0" y="3658304"/>
          <a:ext cx="7343354"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A9F9D3-DB8C-441B-85EA-208EE25FA82E}">
      <dsp:nvSpPr>
        <dsp:cNvPr id="0" name=""/>
        <dsp:cNvSpPr/>
      </dsp:nvSpPr>
      <dsp:spPr>
        <a:xfrm>
          <a:off x="367167" y="3377864"/>
          <a:ext cx="5140347"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293" tIns="0" rIns="194293" bIns="0" numCol="1" spcCol="1270" anchor="ctr" anchorCtr="0">
          <a:noAutofit/>
        </a:bodyPr>
        <a:lstStyle/>
        <a:p>
          <a:pPr marL="0" lvl="0" indent="0" algn="l" defTabSz="844550">
            <a:lnSpc>
              <a:spcPct val="90000"/>
            </a:lnSpc>
            <a:spcBef>
              <a:spcPct val="0"/>
            </a:spcBef>
            <a:spcAft>
              <a:spcPct val="35000"/>
            </a:spcAft>
            <a:buNone/>
          </a:pPr>
          <a:r>
            <a:rPr lang="en-US" sz="1900" kern="1200" dirty="0"/>
            <a:t>Plan de Acción de Género</a:t>
          </a:r>
        </a:p>
      </dsp:txBody>
      <dsp:txXfrm>
        <a:off x="394547" y="3405244"/>
        <a:ext cx="5085587"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51F02-C361-4114-8896-E5F021ABD181}">
      <dsp:nvSpPr>
        <dsp:cNvPr id="0" name=""/>
        <dsp:cNvSpPr/>
      </dsp:nvSpPr>
      <dsp:spPr>
        <a:xfrm rot="5400000">
          <a:off x="-185212" y="186003"/>
          <a:ext cx="1234748" cy="86432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1</a:t>
          </a:r>
        </a:p>
      </dsp:txBody>
      <dsp:txXfrm rot="-5400000">
        <a:off x="0" y="432953"/>
        <a:ext cx="864324" cy="370424"/>
      </dsp:txXfrm>
    </dsp:sp>
    <dsp:sp modelId="{E5341883-D3D3-431D-B430-DD5AEC6E334B}">
      <dsp:nvSpPr>
        <dsp:cNvPr id="0" name=""/>
        <dsp:cNvSpPr/>
      </dsp:nvSpPr>
      <dsp:spPr>
        <a:xfrm rot="5400000">
          <a:off x="3385662" y="-2520547"/>
          <a:ext cx="802586" cy="58452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a:t>La implementación del Acuerdo de París a través de las ciudades</a:t>
          </a:r>
          <a:endParaRPr lang="en-US" sz="1700" kern="1200" dirty="0"/>
        </a:p>
      </dsp:txBody>
      <dsp:txXfrm rot="-5400000">
        <a:off x="864324" y="39970"/>
        <a:ext cx="5806084" cy="724228"/>
      </dsp:txXfrm>
    </dsp:sp>
    <dsp:sp modelId="{188B5AA1-B44F-4CB0-9557-D6BD6603BE38}">
      <dsp:nvSpPr>
        <dsp:cNvPr id="0" name=""/>
        <dsp:cNvSpPr/>
      </dsp:nvSpPr>
      <dsp:spPr>
        <a:xfrm rot="5400000">
          <a:off x="-185212" y="1273754"/>
          <a:ext cx="1234748" cy="86432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2</a:t>
          </a:r>
        </a:p>
      </dsp:txBody>
      <dsp:txXfrm rot="-5400000">
        <a:off x="0" y="1520704"/>
        <a:ext cx="864324" cy="370424"/>
      </dsp:txXfrm>
    </dsp:sp>
    <dsp:sp modelId="{75E8FCDA-4EE2-4FBA-93C3-40B07449780F}">
      <dsp:nvSpPr>
        <dsp:cNvPr id="0" name=""/>
        <dsp:cNvSpPr/>
      </dsp:nvSpPr>
      <dsp:spPr>
        <a:xfrm rot="5400000">
          <a:off x="3385662" y="-1432796"/>
          <a:ext cx="802586" cy="58452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a:t>Las ciudades en las NDC, LTS y en los instrumentos climáticos accesorios y de ordenamiento territorial de América Latina</a:t>
          </a:r>
          <a:endParaRPr lang="en-US" sz="1700" kern="1200" dirty="0"/>
        </a:p>
      </dsp:txBody>
      <dsp:txXfrm rot="-5400000">
        <a:off x="864324" y="1127721"/>
        <a:ext cx="5806084" cy="724228"/>
      </dsp:txXfrm>
    </dsp:sp>
    <dsp:sp modelId="{C0E68B3C-97A2-4E63-8350-E59F1F7AE178}">
      <dsp:nvSpPr>
        <dsp:cNvPr id="0" name=""/>
        <dsp:cNvSpPr/>
      </dsp:nvSpPr>
      <dsp:spPr>
        <a:xfrm rot="5400000">
          <a:off x="-185212" y="2361504"/>
          <a:ext cx="1234748" cy="86432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3</a:t>
          </a:r>
        </a:p>
      </dsp:txBody>
      <dsp:txXfrm rot="-5400000">
        <a:off x="0" y="2608454"/>
        <a:ext cx="864324" cy="370424"/>
      </dsp:txXfrm>
    </dsp:sp>
    <dsp:sp modelId="{12C17D08-D07E-410D-9D76-CA8A92CA6DCD}">
      <dsp:nvSpPr>
        <dsp:cNvPr id="0" name=""/>
        <dsp:cNvSpPr/>
      </dsp:nvSpPr>
      <dsp:spPr>
        <a:xfrm rot="5400000">
          <a:off x="3385662" y="-345046"/>
          <a:ext cx="802586" cy="58452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S" sz="1700" kern="1200"/>
            <a:t>El rol de las ciudades en los ejercicios de integración regional de planificación climática</a:t>
          </a:r>
          <a:endParaRPr lang="en-US" sz="1700" kern="1200"/>
        </a:p>
      </dsp:txBody>
      <dsp:txXfrm rot="-5400000">
        <a:off x="864324" y="2215471"/>
        <a:ext cx="5806084" cy="724228"/>
      </dsp:txXfrm>
    </dsp:sp>
    <dsp:sp modelId="{35A64044-32DA-4EA9-B84C-F20BEB48036C}">
      <dsp:nvSpPr>
        <dsp:cNvPr id="0" name=""/>
        <dsp:cNvSpPr/>
      </dsp:nvSpPr>
      <dsp:spPr>
        <a:xfrm rot="5400000">
          <a:off x="-185212" y="3449255"/>
          <a:ext cx="1234748" cy="86432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4</a:t>
          </a:r>
        </a:p>
      </dsp:txBody>
      <dsp:txXfrm rot="-5400000">
        <a:off x="0" y="3696205"/>
        <a:ext cx="864324" cy="370424"/>
      </dsp:txXfrm>
    </dsp:sp>
    <dsp:sp modelId="{BE9209AC-6333-43B4-845D-B9C1AB68857E}">
      <dsp:nvSpPr>
        <dsp:cNvPr id="0" name=""/>
        <dsp:cNvSpPr/>
      </dsp:nvSpPr>
      <dsp:spPr>
        <a:xfrm rot="5400000">
          <a:off x="3385662" y="742704"/>
          <a:ext cx="802586" cy="58452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a:t>Medios de financiamiento para las principales transformaciones priorizadas por los países para cumplir los objetivos del Acuerdo de París a nivel territorial</a:t>
          </a:r>
          <a:endParaRPr lang="en-US" sz="1700" kern="1200" dirty="0"/>
        </a:p>
      </dsp:txBody>
      <dsp:txXfrm rot="-5400000">
        <a:off x="864324" y="3303222"/>
        <a:ext cx="5806084" cy="724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7BA67-2DA5-4C3B-9BD4-7A2798FFA0A8}">
      <dsp:nvSpPr>
        <dsp:cNvPr id="0" name=""/>
        <dsp:cNvSpPr/>
      </dsp:nvSpPr>
      <dsp:spPr>
        <a:xfrm>
          <a:off x="2864440" y="0"/>
          <a:ext cx="7570210" cy="6958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_tradnl" sz="1200" b="1" kern="1200" dirty="0"/>
            <a:t>ESTUDIO PARA IDENTIFICAR LOS ANTECEDENTES Y ENTREGAR RECOMENDACIONES PARA LA ELABORACIÓN, ACTUALIZACIÓN Y SOSTENIMIENTO DE LAS ESTRATEGIAS CLIMÁTICAS DE LARGO PLAZO EN PAÍSES DE AMÉRICA LATINA</a:t>
          </a:r>
          <a:endParaRPr lang="en-US" sz="1200" kern="1200" dirty="0"/>
        </a:p>
      </dsp:txBody>
      <dsp:txXfrm>
        <a:off x="2884821" y="20381"/>
        <a:ext cx="7529448" cy="655092"/>
      </dsp:txXfrm>
    </dsp:sp>
    <dsp:sp modelId="{FAE0C8C0-6FD8-4C03-BADE-9ED6D29438E2}">
      <dsp:nvSpPr>
        <dsp:cNvPr id="0" name=""/>
        <dsp:cNvSpPr/>
      </dsp:nvSpPr>
      <dsp:spPr>
        <a:xfrm>
          <a:off x="2654302" y="823568"/>
          <a:ext cx="695854" cy="695854"/>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EB0B0-6531-4AA9-AA56-DB70D5369B6D}">
      <dsp:nvSpPr>
        <dsp:cNvPr id="0" name=""/>
        <dsp:cNvSpPr/>
      </dsp:nvSpPr>
      <dsp:spPr>
        <a:xfrm>
          <a:off x="3417538" y="845599"/>
          <a:ext cx="7078967" cy="69585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_tradnl" sz="1800" kern="1200" dirty="0"/>
            <a:t>Antecedentes, Conceptos y Compromisos Internacionales ECLP</a:t>
          </a:r>
          <a:endParaRPr lang="en-US" sz="1800" kern="1200" dirty="0"/>
        </a:p>
      </dsp:txBody>
      <dsp:txXfrm>
        <a:off x="3451513" y="879574"/>
        <a:ext cx="7011017" cy="627904"/>
      </dsp:txXfrm>
    </dsp:sp>
    <dsp:sp modelId="{5E2898A6-9575-49FC-9CE5-3E1FD3E197AD}">
      <dsp:nvSpPr>
        <dsp:cNvPr id="0" name=""/>
        <dsp:cNvSpPr/>
      </dsp:nvSpPr>
      <dsp:spPr>
        <a:xfrm>
          <a:off x="2654302" y="1602925"/>
          <a:ext cx="695854" cy="695854"/>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698E2-8679-4E58-8910-2699F2FA620D}">
      <dsp:nvSpPr>
        <dsp:cNvPr id="0" name=""/>
        <dsp:cNvSpPr/>
      </dsp:nvSpPr>
      <dsp:spPr>
        <a:xfrm>
          <a:off x="3417538" y="1624956"/>
          <a:ext cx="7078967" cy="69585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_tradnl" sz="1800" kern="1200" dirty="0"/>
            <a:t>Análisis de </a:t>
          </a:r>
          <a:r>
            <a:rPr lang="es-ES_tradnl" sz="1800" kern="1200" dirty="0" err="1"/>
            <a:t>ECLPs</a:t>
          </a:r>
          <a:endParaRPr lang="en-US" sz="1800" kern="1200" dirty="0"/>
        </a:p>
      </dsp:txBody>
      <dsp:txXfrm>
        <a:off x="3451513" y="1658931"/>
        <a:ext cx="7011017" cy="627904"/>
      </dsp:txXfrm>
    </dsp:sp>
    <dsp:sp modelId="{2A94199D-ABDD-464C-AC0B-0252CF3D1A8A}">
      <dsp:nvSpPr>
        <dsp:cNvPr id="0" name=""/>
        <dsp:cNvSpPr/>
      </dsp:nvSpPr>
      <dsp:spPr>
        <a:xfrm>
          <a:off x="2654302" y="2382282"/>
          <a:ext cx="695854" cy="695854"/>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ADB819-1DC3-4899-B758-5E6AACE6206A}">
      <dsp:nvSpPr>
        <dsp:cNvPr id="0" name=""/>
        <dsp:cNvSpPr/>
      </dsp:nvSpPr>
      <dsp:spPr>
        <a:xfrm>
          <a:off x="3450604" y="2382282"/>
          <a:ext cx="7078967" cy="69585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_tradnl" sz="1800" kern="1200" dirty="0"/>
            <a:t>Actualización del estado de avance en la elaboración de la ECLP</a:t>
          </a:r>
          <a:endParaRPr lang="en-US" sz="1800" kern="1200" dirty="0"/>
        </a:p>
      </dsp:txBody>
      <dsp:txXfrm>
        <a:off x="3484579" y="2416257"/>
        <a:ext cx="7011017" cy="627904"/>
      </dsp:txXfrm>
    </dsp:sp>
    <dsp:sp modelId="{46184579-ADDB-467A-B161-8A0A9C0F4442}">
      <dsp:nvSpPr>
        <dsp:cNvPr id="0" name=""/>
        <dsp:cNvSpPr/>
      </dsp:nvSpPr>
      <dsp:spPr>
        <a:xfrm>
          <a:off x="2654302" y="3161638"/>
          <a:ext cx="695854" cy="695854"/>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FBC97-4D24-4CB7-B2C1-7C3CD8D767E7}">
      <dsp:nvSpPr>
        <dsp:cNvPr id="0" name=""/>
        <dsp:cNvSpPr/>
      </dsp:nvSpPr>
      <dsp:spPr>
        <a:xfrm>
          <a:off x="3450604" y="3161638"/>
          <a:ext cx="7078967" cy="69585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_tradnl" sz="1800" kern="1200" dirty="0"/>
            <a:t>Integración de ACE con las ECLP en América Latina</a:t>
          </a:r>
          <a:endParaRPr lang="en-US" sz="1800" kern="1200" dirty="0"/>
        </a:p>
      </dsp:txBody>
      <dsp:txXfrm>
        <a:off x="3484579" y="3195613"/>
        <a:ext cx="7011017" cy="627904"/>
      </dsp:txXfrm>
    </dsp:sp>
    <dsp:sp modelId="{ACD946A7-6002-45E1-AB3C-5C41C216BC4C}">
      <dsp:nvSpPr>
        <dsp:cNvPr id="0" name=""/>
        <dsp:cNvSpPr/>
      </dsp:nvSpPr>
      <dsp:spPr>
        <a:xfrm>
          <a:off x="2654302" y="3940995"/>
          <a:ext cx="695854" cy="695854"/>
        </a:xfrm>
        <a:prstGeom prst="roundRect">
          <a:avLst>
            <a:gd name="adj" fmla="val 1667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B8A94C-A947-463C-B348-9E9F6F80C410}">
      <dsp:nvSpPr>
        <dsp:cNvPr id="0" name=""/>
        <dsp:cNvSpPr/>
      </dsp:nvSpPr>
      <dsp:spPr>
        <a:xfrm>
          <a:off x="3450604" y="3940995"/>
          <a:ext cx="7078967" cy="69585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_tradnl" sz="1800" kern="1200" dirty="0"/>
            <a:t>Integración de la Transición Justa en las ECLP de América Latina</a:t>
          </a:r>
          <a:endParaRPr lang="en-US" sz="1800" kern="1200" dirty="0"/>
        </a:p>
      </dsp:txBody>
      <dsp:txXfrm>
        <a:off x="3484579" y="3974970"/>
        <a:ext cx="7011017" cy="627904"/>
      </dsp:txXfrm>
    </dsp:sp>
    <dsp:sp modelId="{9B658B3D-70E1-4372-9D5E-8DF9899658BC}">
      <dsp:nvSpPr>
        <dsp:cNvPr id="0" name=""/>
        <dsp:cNvSpPr/>
      </dsp:nvSpPr>
      <dsp:spPr>
        <a:xfrm>
          <a:off x="2654302" y="4720352"/>
          <a:ext cx="695854" cy="695854"/>
        </a:xfrm>
        <a:prstGeom prst="roundRect">
          <a:avLst>
            <a:gd name="adj" fmla="val 16670"/>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0AB417-6C61-435A-9F54-82B002CFB382}">
      <dsp:nvSpPr>
        <dsp:cNvPr id="0" name=""/>
        <dsp:cNvSpPr/>
      </dsp:nvSpPr>
      <dsp:spPr>
        <a:xfrm>
          <a:off x="3450604" y="4720352"/>
          <a:ext cx="7078967" cy="69585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_tradnl" sz="1800" kern="1200" dirty="0"/>
            <a:t>Potencial Aporte de las ECLP a la Recuperación Verde</a:t>
          </a:r>
          <a:endParaRPr lang="en-US" sz="1800" kern="1200" dirty="0"/>
        </a:p>
      </dsp:txBody>
      <dsp:txXfrm>
        <a:off x="3484579" y="4754327"/>
        <a:ext cx="7011017" cy="6279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9F69D-1F42-4C69-AA3A-127FC0C4F2A8}">
      <dsp:nvSpPr>
        <dsp:cNvPr id="0" name=""/>
        <dsp:cNvSpPr/>
      </dsp:nvSpPr>
      <dsp:spPr>
        <a:xfrm>
          <a:off x="0" y="672217"/>
          <a:ext cx="9570304" cy="478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79F179-F030-4EBA-B45B-7661D01D2172}">
      <dsp:nvSpPr>
        <dsp:cNvPr id="0" name=""/>
        <dsp:cNvSpPr/>
      </dsp:nvSpPr>
      <dsp:spPr>
        <a:xfrm>
          <a:off x="478515" y="391777"/>
          <a:ext cx="6699212" cy="5608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214" tIns="0" rIns="253214" bIns="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BO" sz="1900" kern="1200" dirty="0"/>
            <a:t>Módulo 1: </a:t>
          </a:r>
          <a:r>
            <a:rPr lang="es-BO" sz="1900" b="1" kern="1200" dirty="0"/>
            <a:t>Diseño de ECLP vinculadas con la NDC</a:t>
          </a:r>
        </a:p>
      </dsp:txBody>
      <dsp:txXfrm>
        <a:off x="505895" y="419157"/>
        <a:ext cx="6644452" cy="506120"/>
      </dsp:txXfrm>
    </dsp:sp>
    <dsp:sp modelId="{C6094026-DD92-4FEE-997F-951F3F545C2F}">
      <dsp:nvSpPr>
        <dsp:cNvPr id="0" name=""/>
        <dsp:cNvSpPr/>
      </dsp:nvSpPr>
      <dsp:spPr>
        <a:xfrm>
          <a:off x="0" y="1534057"/>
          <a:ext cx="9570304" cy="478800"/>
        </a:xfrm>
        <a:prstGeom prst="rect">
          <a:avLst/>
        </a:prstGeom>
        <a:solidFill>
          <a:schemeClr val="lt1">
            <a:alpha val="90000"/>
            <a:hueOff val="0"/>
            <a:satOff val="0"/>
            <a:lumOff val="0"/>
            <a:alphaOff val="0"/>
          </a:schemeClr>
        </a:solidFill>
        <a:ln w="25400" cap="flat" cmpd="sng" algn="ctr">
          <a:solidFill>
            <a:schemeClr val="accent5">
              <a:hueOff val="-3379271"/>
              <a:satOff val="-8710"/>
              <a:lumOff val="-5883"/>
              <a:alphaOff val="0"/>
            </a:schemeClr>
          </a:solidFill>
          <a:prstDash val="solid"/>
        </a:ln>
        <a:effectLst/>
      </dsp:spPr>
      <dsp:style>
        <a:lnRef idx="2">
          <a:scrgbClr r="0" g="0" b="0"/>
        </a:lnRef>
        <a:fillRef idx="1">
          <a:scrgbClr r="0" g="0" b="0"/>
        </a:fillRef>
        <a:effectRef idx="0">
          <a:scrgbClr r="0" g="0" b="0"/>
        </a:effectRef>
        <a:fontRef idx="minor"/>
      </dsp:style>
    </dsp:sp>
    <dsp:sp modelId="{89AC5ECE-C79B-42DC-BC98-9A226869283E}">
      <dsp:nvSpPr>
        <dsp:cNvPr id="0" name=""/>
        <dsp:cNvSpPr/>
      </dsp:nvSpPr>
      <dsp:spPr>
        <a:xfrm>
          <a:off x="478515" y="1253617"/>
          <a:ext cx="6699212" cy="560880"/>
        </a:xfrm>
        <a:prstGeom prst="roundRect">
          <a:avLst/>
        </a:prstGeom>
        <a:solidFill>
          <a:schemeClr val="accent5">
            <a:hueOff val="-3379271"/>
            <a:satOff val="-8710"/>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214" tIns="0" rIns="253214" bIns="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BO" sz="1900" kern="1200" dirty="0"/>
            <a:t>Módulo 2: </a:t>
          </a:r>
          <a:r>
            <a:rPr lang="es-BO" sz="1900" b="1" kern="1200" dirty="0"/>
            <a:t>Formulación de planes y metas sectoriales a largo plazo para el cumplimiento de la NDC</a:t>
          </a:r>
        </a:p>
      </dsp:txBody>
      <dsp:txXfrm>
        <a:off x="505895" y="1280997"/>
        <a:ext cx="6644452" cy="506120"/>
      </dsp:txXfrm>
    </dsp:sp>
    <dsp:sp modelId="{57CB5694-77B9-435A-9310-20CA08B0E0B9}">
      <dsp:nvSpPr>
        <dsp:cNvPr id="0" name=""/>
        <dsp:cNvSpPr/>
      </dsp:nvSpPr>
      <dsp:spPr>
        <a:xfrm>
          <a:off x="0" y="2395897"/>
          <a:ext cx="9570304" cy="478800"/>
        </a:xfrm>
        <a:prstGeom prst="rect">
          <a:avLst/>
        </a:prstGeom>
        <a:solidFill>
          <a:schemeClr val="lt1">
            <a:alpha val="90000"/>
            <a:hueOff val="0"/>
            <a:satOff val="0"/>
            <a:lumOff val="0"/>
            <a:alphaOff val="0"/>
          </a:schemeClr>
        </a:solidFill>
        <a:ln w="25400" cap="flat" cmpd="sng" algn="ctr">
          <a:solidFill>
            <a:schemeClr val="accent5">
              <a:hueOff val="-6758543"/>
              <a:satOff val="-17419"/>
              <a:lumOff val="-11765"/>
              <a:alphaOff val="0"/>
            </a:schemeClr>
          </a:solidFill>
          <a:prstDash val="solid"/>
        </a:ln>
        <a:effectLst/>
      </dsp:spPr>
      <dsp:style>
        <a:lnRef idx="2">
          <a:scrgbClr r="0" g="0" b="0"/>
        </a:lnRef>
        <a:fillRef idx="1">
          <a:scrgbClr r="0" g="0" b="0"/>
        </a:fillRef>
        <a:effectRef idx="0">
          <a:scrgbClr r="0" g="0" b="0"/>
        </a:effectRef>
        <a:fontRef idx="minor"/>
      </dsp:style>
    </dsp:sp>
    <dsp:sp modelId="{7A5F17FD-2FEC-4024-9116-754790F2DCBC}">
      <dsp:nvSpPr>
        <dsp:cNvPr id="0" name=""/>
        <dsp:cNvSpPr/>
      </dsp:nvSpPr>
      <dsp:spPr>
        <a:xfrm>
          <a:off x="478515" y="2115457"/>
          <a:ext cx="6699212" cy="560880"/>
        </a:xfrm>
        <a:prstGeom prst="roundRect">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214" tIns="0" rIns="253214" bIns="0" numCol="1" spcCol="1270" anchor="ctr" anchorCtr="0">
          <a:noAutofit/>
        </a:bodyPr>
        <a:lstStyle/>
        <a:p>
          <a:pPr marL="0" lvl="0" indent="0" algn="l" defTabSz="844550">
            <a:lnSpc>
              <a:spcPct val="90000"/>
            </a:lnSpc>
            <a:spcBef>
              <a:spcPct val="0"/>
            </a:spcBef>
            <a:spcAft>
              <a:spcPct val="35000"/>
            </a:spcAft>
            <a:buNone/>
          </a:pPr>
          <a:r>
            <a:rPr lang="es-ES" sz="1900" kern="1200" dirty="0"/>
            <a:t>Módulo 3: </a:t>
          </a:r>
          <a:r>
            <a:rPr lang="es-BO" sz="1900" b="1" kern="1200" dirty="0"/>
            <a:t>Planificación de la acción climática en ciudades con visión de largo plazo</a:t>
          </a:r>
        </a:p>
      </dsp:txBody>
      <dsp:txXfrm>
        <a:off x="505895" y="2142837"/>
        <a:ext cx="6644452"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309158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Link inscripción: </a:t>
            </a:r>
          </a:p>
        </p:txBody>
      </p:sp>
    </p:spTree>
    <p:extLst>
      <p:ext uri="{BB962C8B-B14F-4D97-AF65-F5344CB8AC3E}">
        <p14:creationId xmlns:p14="http://schemas.microsoft.com/office/powerpoint/2010/main" val="329097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Link inscripción: </a:t>
            </a:r>
          </a:p>
        </p:txBody>
      </p:sp>
    </p:spTree>
    <p:extLst>
      <p:ext uri="{BB962C8B-B14F-4D97-AF65-F5344CB8AC3E}">
        <p14:creationId xmlns:p14="http://schemas.microsoft.com/office/powerpoint/2010/main" val="329097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BO" dirty="0"/>
          </a:p>
        </p:txBody>
      </p:sp>
    </p:spTree>
    <p:extLst>
      <p:ext uri="{BB962C8B-B14F-4D97-AF65-F5344CB8AC3E}">
        <p14:creationId xmlns:p14="http://schemas.microsoft.com/office/powerpoint/2010/main" val="2641722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BO" dirty="0"/>
          </a:p>
        </p:txBody>
      </p:sp>
    </p:spTree>
    <p:extLst>
      <p:ext uri="{BB962C8B-B14F-4D97-AF65-F5344CB8AC3E}">
        <p14:creationId xmlns:p14="http://schemas.microsoft.com/office/powerpoint/2010/main" val="196446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7407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jp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jpg"/><Relationship Id="rId5" Type="http://schemas.openxmlformats.org/officeDocument/2006/relationships/image" Target="../media/image5.jp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ítulo colo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s-ES" dirty="0"/>
              <a:t>Diapositiva de título/encabezado</a:t>
            </a:r>
            <a:br>
              <a:rPr lang="es-ES" dirty="0"/>
            </a:br>
            <a:r>
              <a:rPr lang="es-ES" dirty="0"/>
              <a:t>con el </a:t>
            </a:r>
            <a:r>
              <a:rPr lang="es-ES" i="1" dirty="0"/>
              <a:t>key visual</a:t>
            </a:r>
            <a:r>
              <a:rPr lang="es-ES" dirty="0"/>
              <a:t> (diseño base) de la GIZ </a:t>
            </a:r>
            <a:r>
              <a:rPr lang="es-ES"/>
              <a:t>en color</a:t>
            </a:r>
            <a:endParaRPr lang="es-ES"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sp>
        <p:nvSpPr>
          <p:cNvPr id="13" name="Bar">
            <a:extLst>
              <a:ext uri="{FF2B5EF4-FFF2-40B4-BE49-F238E27FC236}">
                <a16:creationId xmlns:a16="http://schemas.microsoft.com/office/drawing/2014/main" id="{BD21318B-3022-42D5-AB5E-3CB62091D006}"/>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67" dirty="0" err="1">
              <a:solidFill>
                <a:schemeClr val="tx2"/>
              </a:solidFill>
              <a:latin typeface="Arial" charset="0"/>
            </a:endParaRPr>
          </a:p>
        </p:txBody>
      </p:sp>
      <p:pic>
        <p:nvPicPr>
          <p:cNvPr id="3" name="Imagen 2">
            <a:extLst>
              <a:ext uri="{FF2B5EF4-FFF2-40B4-BE49-F238E27FC236}">
                <a16:creationId xmlns:a16="http://schemas.microsoft.com/office/drawing/2014/main" id="{A33EC258-1C2E-4E14-88D6-26F4FFF227B1}"/>
              </a:ext>
            </a:extLst>
          </p:cNvPr>
          <p:cNvPicPr>
            <a:picLocks noChangeAspect="1"/>
          </p:cNvPicPr>
          <p:nvPr userDrawn="1"/>
        </p:nvPicPr>
        <p:blipFill>
          <a:blip r:embed="rId4"/>
          <a:stretch>
            <a:fillRect/>
          </a:stretch>
        </p:blipFill>
        <p:spPr>
          <a:xfrm>
            <a:off x="916564" y="4886960"/>
            <a:ext cx="4623845" cy="1780787"/>
          </a:xfrm>
          <a:prstGeom prst="rect">
            <a:avLst/>
          </a:prstGeom>
        </p:spPr>
      </p:pic>
    </p:spTree>
    <p:extLst>
      <p:ext uri="{BB962C8B-B14F-4D97-AF65-F5344CB8AC3E}">
        <p14:creationId xmlns:p14="http://schemas.microsoft.com/office/powerpoint/2010/main" val="26620502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sección (altern.)">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s-ES" dirty="0"/>
              <a:t>Este es el subtítulo</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s-ES" dirty="0"/>
              <a:t>Diapositiva de encabezado de sección</a:t>
            </a:r>
            <a:br>
              <a:rPr lang="es-ES" dirty="0"/>
            </a:br>
            <a:r>
              <a:rPr lang="es-ES" dirty="0"/>
              <a:t>(este también puede tener dos líneas)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grpSp>
      <p:sp>
        <p:nvSpPr>
          <p:cNvPr id="2" name="Datumsplatzhalter 1">
            <a:extLst>
              <a:ext uri="{FF2B5EF4-FFF2-40B4-BE49-F238E27FC236}">
                <a16:creationId xmlns:a16="http://schemas.microsoft.com/office/drawing/2014/main" id="{8AFD96F1-7AE3-4CE1-8BF8-5895F56927BC}"/>
              </a:ext>
            </a:extLst>
          </p:cNvPr>
          <p:cNvSpPr>
            <a:spLocks noGrp="1"/>
          </p:cNvSpPr>
          <p:nvPr>
            <p:ph type="dt" sz="half" idx="11"/>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417BDCB9-6395-4FFF-954A-2C4BEDF931A2}"/>
              </a:ext>
            </a:extLst>
          </p:cNvPr>
          <p:cNvSpPr>
            <a:spLocks noGrp="1"/>
          </p:cNvSpPr>
          <p:nvPr>
            <p:ph type="ftr" sz="quarter" idx="12"/>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DC9DF099-4BDC-4CAF-AE0A-18C327E7BF4E}"/>
              </a:ext>
            </a:extLst>
          </p:cNvPr>
          <p:cNvSpPr>
            <a:spLocks noGrp="1"/>
          </p:cNvSpPr>
          <p:nvPr>
            <p:ph type="sldNum" sz="quarter" idx="13"/>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21654411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867"/>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17804"/>
            <a:ext cx="9963469" cy="545727"/>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s-ES" sz="3733" dirty="0">
                <a:solidFill>
                  <a:prstClr val="black"/>
                </a:solidFill>
              </a:rPr>
              <a:t>Diapositiva intermedia</a:t>
            </a:r>
            <a:endParaRPr lang="es-ES" dirty="0"/>
          </a:p>
        </p:txBody>
      </p:sp>
      <p:sp>
        <p:nvSpPr>
          <p:cNvPr id="2" name="Datumsplatzhalter 1">
            <a:extLst>
              <a:ext uri="{FF2B5EF4-FFF2-40B4-BE49-F238E27FC236}">
                <a16:creationId xmlns:a16="http://schemas.microsoft.com/office/drawing/2014/main" id="{C4271BE1-288A-4633-A59F-7190F74DD19F}"/>
              </a:ext>
            </a:extLst>
          </p:cNvPr>
          <p:cNvSpPr>
            <a:spLocks noGrp="1"/>
          </p:cNvSpPr>
          <p:nvPr>
            <p:ph type="dt" sz="half" idx="10"/>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3455F907-9621-4557-900B-459F6A72E67E}"/>
              </a:ext>
            </a:extLst>
          </p:cNvPr>
          <p:cNvSpPr>
            <a:spLocks noGrp="1"/>
          </p:cNvSpPr>
          <p:nvPr>
            <p:ph type="ftr" sz="quarter" idx="11"/>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54AF73FB-DF37-451D-A962-128B0BE26C03}"/>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2386233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 intermedia en blanco">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17804"/>
            <a:ext cx="9963469" cy="545727"/>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s-ES" sz="3733" dirty="0">
                <a:solidFill>
                  <a:prstClr val="black"/>
                </a:solidFill>
              </a:rPr>
              <a:t>Diapositiva intermedia</a:t>
            </a:r>
            <a:endParaRPr lang="es-ES" dirty="0"/>
          </a:p>
        </p:txBody>
      </p:sp>
      <p:sp>
        <p:nvSpPr>
          <p:cNvPr id="2" name="Datumsplatzhalter 1">
            <a:extLst>
              <a:ext uri="{FF2B5EF4-FFF2-40B4-BE49-F238E27FC236}">
                <a16:creationId xmlns:a16="http://schemas.microsoft.com/office/drawing/2014/main" id="{42AD7FE3-15E4-4E0D-9CCB-209C22AF880A}"/>
              </a:ext>
            </a:extLst>
          </p:cNvPr>
          <p:cNvSpPr>
            <a:spLocks noGrp="1"/>
          </p:cNvSpPr>
          <p:nvPr>
            <p:ph type="dt" sz="half" idx="10"/>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DE695D31-06C7-4B4E-96FF-361FE074BA9C}"/>
              </a:ext>
            </a:extLst>
          </p:cNvPr>
          <p:cNvSpPr>
            <a:spLocks noGrp="1"/>
          </p:cNvSpPr>
          <p:nvPr>
            <p:ph type="ftr" sz="quarter" idx="11"/>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5D4A944B-8983-46CD-9A09-1A45970EE76F}"/>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1531225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 intermedia en blanco (altern.)">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17804"/>
            <a:ext cx="9963469" cy="545727"/>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s-ES" sz="3733" dirty="0">
                <a:solidFill>
                  <a:prstClr val="black"/>
                </a:solidFill>
              </a:rPr>
              <a:t>Diapositiva intermedia</a:t>
            </a:r>
            <a:endParaRPr lang="es-ES" dirty="0"/>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grpSp>
      <p:sp>
        <p:nvSpPr>
          <p:cNvPr id="2" name="Datumsplatzhalter 1">
            <a:extLst>
              <a:ext uri="{FF2B5EF4-FFF2-40B4-BE49-F238E27FC236}">
                <a16:creationId xmlns:a16="http://schemas.microsoft.com/office/drawing/2014/main" id="{43E73364-2028-462F-AC65-F8C61802680A}"/>
              </a:ext>
            </a:extLst>
          </p:cNvPr>
          <p:cNvSpPr>
            <a:spLocks noGrp="1"/>
          </p:cNvSpPr>
          <p:nvPr>
            <p:ph type="dt" sz="half" idx="10"/>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713412B2-8AC5-4D05-A736-EC4D5167AFB0}"/>
              </a:ext>
            </a:extLst>
          </p:cNvPr>
          <p:cNvSpPr>
            <a:spLocks noGrp="1"/>
          </p:cNvSpPr>
          <p:nvPr>
            <p:ph type="ftr" sz="quarter" idx="11"/>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255E0265-D56D-4357-9F0F-76F5E1834E66}"/>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87846666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 intermedia foto">
    <p:spTree>
      <p:nvGrpSpPr>
        <p:cNvPr id="1" name=""/>
        <p:cNvGrpSpPr/>
        <p:nvPr/>
      </p:nvGrpSpPr>
      <p:grpSpPr>
        <a:xfrm>
          <a:off x="0" y="0"/>
          <a:ext cx="0" cy="0"/>
          <a:chOff x="0" y="0"/>
          <a:chExt cx="0" cy="0"/>
        </a:xfrm>
      </p:grpSpPr>
      <p:cxnSp>
        <p:nvCxnSpPr>
          <p:cNvPr id="21" name="Gerade Verbindung mit Pfeil 20">
            <a:extLst>
              <a:ext uri="{FF2B5EF4-FFF2-40B4-BE49-F238E27FC236}">
                <a16:creationId xmlns:a16="http://schemas.microsoft.com/office/drawing/2014/main" id="{C6FD881A-5BD9-41CA-81BD-767757954A0C}"/>
              </a:ext>
            </a:extLst>
          </p:cNvPr>
          <p:cNvCxnSpPr/>
          <p:nvPr userDrawn="1"/>
        </p:nvCxnSpPr>
        <p:spPr bwMode="gray">
          <a:xfrm>
            <a:off x="60706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2" name="1.">
            <a:extLst>
              <a:ext uri="{FF2B5EF4-FFF2-40B4-BE49-F238E27FC236}">
                <a16:creationId xmlns:a16="http://schemas.microsoft.com/office/drawing/2014/main" id="{0799E111-2083-4E34-852B-8630F6C772E1}"/>
              </a:ext>
            </a:extLst>
          </p:cNvPr>
          <p:cNvSpPr/>
          <p:nvPr userDrawn="1"/>
        </p:nvSpPr>
        <p:spPr bwMode="gray">
          <a:xfrm>
            <a:off x="5101390"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4" name="2.">
            <a:extLst>
              <a:ext uri="{FF2B5EF4-FFF2-40B4-BE49-F238E27FC236}">
                <a16:creationId xmlns:a16="http://schemas.microsoft.com/office/drawing/2014/main" id="{03829470-919D-4B7F-9598-A5ECA3C2EAE9}"/>
              </a:ext>
            </a:extLst>
          </p:cNvPr>
          <p:cNvSpPr/>
          <p:nvPr userDrawn="1"/>
        </p:nvSpPr>
        <p:spPr bwMode="gray">
          <a:xfrm>
            <a:off x="7259623"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25" name="3.">
            <a:extLst>
              <a:ext uri="{FF2B5EF4-FFF2-40B4-BE49-F238E27FC236}">
                <a16:creationId xmlns:a16="http://schemas.microsoft.com/office/drawing/2014/main" id="{AD4F82D6-770D-46DC-B5F7-D6D7A932D8E8}"/>
              </a:ext>
            </a:extLst>
          </p:cNvPr>
          <p:cNvSpPr/>
          <p:nvPr userDrawn="1"/>
        </p:nvSpPr>
        <p:spPr bwMode="gray">
          <a:xfrm>
            <a:off x="9618988" y="170887"/>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27" name="how">
            <a:extLst>
              <a:ext uri="{FF2B5EF4-FFF2-40B4-BE49-F238E27FC236}">
                <a16:creationId xmlns:a16="http://schemas.microsoft.com/office/drawing/2014/main" id="{A3CAE68D-109A-4021-BD81-75126349444E}"/>
              </a:ext>
            </a:extLst>
          </p:cNvPr>
          <p:cNvSpPr txBox="1"/>
          <p:nvPr userDrawn="1"/>
        </p:nvSpPr>
        <p:spPr bwMode="gray">
          <a:xfrm>
            <a:off x="-6054602"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35" name="Dreieck">
            <a:extLst>
              <a:ext uri="{FF2B5EF4-FFF2-40B4-BE49-F238E27FC236}">
                <a16:creationId xmlns:a16="http://schemas.microsoft.com/office/drawing/2014/main" id="{F13EF0A4-8C67-40E7-9B69-B8DD179CA2E6}"/>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pic>
        <p:nvPicPr>
          <p:cNvPr id="36" name="Grafik 35" descr="Ein Bild, das Screenshot enthält.&#10;&#10;Automatisch generierte Beschreibung">
            <a:extLst>
              <a:ext uri="{FF2B5EF4-FFF2-40B4-BE49-F238E27FC236}">
                <a16:creationId xmlns:a16="http://schemas.microsoft.com/office/drawing/2014/main" id="{7A0802C0-B8D5-42BA-A956-4F99011E0D51}"/>
              </a:ext>
            </a:extLst>
          </p:cNvPr>
          <p:cNvPicPr>
            <a:picLocks noChangeAspect="1"/>
          </p:cNvPicPr>
          <p:nvPr userDrawn="1"/>
        </p:nvPicPr>
        <p:blipFill rotWithShape="1">
          <a:blip r:embed="rId2"/>
          <a:srcRect l="27949" t="24404" r="52761"/>
          <a:stretch/>
        </p:blipFill>
        <p:spPr>
          <a:xfrm>
            <a:off x="9923387" y="1195292"/>
            <a:ext cx="569320" cy="650189"/>
          </a:xfrm>
          <a:prstGeom prst="rect">
            <a:avLst/>
          </a:prstGeom>
        </p:spPr>
      </p:pic>
      <p:pic>
        <p:nvPicPr>
          <p:cNvPr id="37" name="Grafik 36" descr="Ein Bild, das Screenshot enthält.&#10;&#10;Automatisch generierte Beschreibung">
            <a:extLst>
              <a:ext uri="{FF2B5EF4-FFF2-40B4-BE49-F238E27FC236}">
                <a16:creationId xmlns:a16="http://schemas.microsoft.com/office/drawing/2014/main" id="{44112C6B-9A26-4DBE-8AC0-48CD656ECC5D}"/>
              </a:ext>
            </a:extLst>
          </p:cNvPr>
          <p:cNvPicPr>
            <a:picLocks/>
          </p:cNvPicPr>
          <p:nvPr userDrawn="1"/>
        </p:nvPicPr>
        <p:blipFill>
          <a:blip r:embed="rId3"/>
          <a:stretch>
            <a:fillRect/>
          </a:stretch>
        </p:blipFill>
        <p:spPr>
          <a:xfrm>
            <a:off x="7396599" y="1034676"/>
            <a:ext cx="2117468" cy="866995"/>
          </a:xfrm>
          <a:prstGeom prst="rect">
            <a:avLst/>
          </a:prstGeom>
        </p:spPr>
      </p:pic>
      <p:sp>
        <p:nvSpPr>
          <p:cNvPr id="38" name="Rechteck 37">
            <a:extLst>
              <a:ext uri="{FF2B5EF4-FFF2-40B4-BE49-F238E27FC236}">
                <a16:creationId xmlns:a16="http://schemas.microsoft.com/office/drawing/2014/main" id="{6581A429-1F44-40DA-B848-445B6BF40D3A}"/>
              </a:ext>
            </a:extLst>
          </p:cNvPr>
          <p:cNvSpPr/>
          <p:nvPr userDrawn="1"/>
        </p:nvSpPr>
        <p:spPr bwMode="gray">
          <a:xfrm>
            <a:off x="8723335" y="1492653"/>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39" name="Rechteck">
            <a:extLst>
              <a:ext uri="{FF2B5EF4-FFF2-40B4-BE49-F238E27FC236}">
                <a16:creationId xmlns:a16="http://schemas.microsoft.com/office/drawing/2014/main" id="{63955D92-5D6A-48E6-91AA-1ABABAB9ED09}"/>
              </a:ext>
            </a:extLst>
          </p:cNvPr>
          <p:cNvSpPr/>
          <p:nvPr userDrawn="1"/>
        </p:nvSpPr>
        <p:spPr bwMode="gray">
          <a:xfrm>
            <a:off x="9976555"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4">
              <a:alphaModFix amt="80000"/>
            </a:blip>
            <a:srcRect/>
            <a:stretch>
              <a:fillRect l="-10" r="-10"/>
            </a:stretch>
          </a:blipFill>
        </p:spPr>
        <p:txBody>
          <a:bodyPr wrap="square" lIns="900000" bIns="684000" anchor="b">
            <a:noAutofit/>
          </a:bodyPr>
          <a:lstStyle>
            <a:lvl1pPr>
              <a:defRPr sz="3467" b="0">
                <a:solidFill>
                  <a:schemeClr val="tx1"/>
                </a:solidFill>
              </a:defRPr>
            </a:lvl1pPr>
          </a:lstStyle>
          <a:p>
            <a:r>
              <a:rPr lang="es-ES" dirty="0"/>
              <a:t>Diapositiva intermedia con fotografía de fondo (sustituible) </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9996030" y="1966807"/>
            <a:ext cx="1662545" cy="1147156"/>
          </a:xfrm>
          <a:prstGeom prst="rect">
            <a:avLst/>
          </a:prstGeom>
        </p:spPr>
      </p:pic>
      <p:sp>
        <p:nvSpPr>
          <p:cNvPr id="2" name="Datumsplatzhalter 1">
            <a:extLst>
              <a:ext uri="{FF2B5EF4-FFF2-40B4-BE49-F238E27FC236}">
                <a16:creationId xmlns:a16="http://schemas.microsoft.com/office/drawing/2014/main" id="{7FE8CDB2-1159-4B38-87CB-7B76ABCAF5A6}"/>
              </a:ext>
            </a:extLst>
          </p:cNvPr>
          <p:cNvSpPr>
            <a:spLocks noGrp="1"/>
          </p:cNvSpPr>
          <p:nvPr>
            <p:ph type="dt" sz="half" idx="12"/>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3A2FE546-B940-43C2-BDF9-962F337F134E}"/>
              </a:ext>
            </a:extLst>
          </p:cNvPr>
          <p:cNvSpPr>
            <a:spLocks noGrp="1"/>
          </p:cNvSpPr>
          <p:nvPr>
            <p:ph type="ftr" sz="quarter" idx="13"/>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32355FD6-D508-4498-BFBB-27A8A5C6FE14}"/>
              </a:ext>
            </a:extLst>
          </p:cNvPr>
          <p:cNvSpPr>
            <a:spLocks noGrp="1"/>
          </p:cNvSpPr>
          <p:nvPr>
            <p:ph type="sldNum" sz="quarter" idx="1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58813166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 texto estándar">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9"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B6AC2327-FA07-4D62-9329-8D9299634E07}"/>
              </a:ext>
            </a:extLst>
          </p:cNvPr>
          <p:cNvSpPr>
            <a:spLocks noGrp="1"/>
          </p:cNvSpPr>
          <p:nvPr>
            <p:ph type="dt" sz="half" idx="14"/>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D75B65AF-FBBE-4698-A801-2BE24B22ECD3}"/>
              </a:ext>
            </a:extLst>
          </p:cNvPr>
          <p:cNvSpPr>
            <a:spLocks noGrp="1"/>
          </p:cNvSpPr>
          <p:nvPr>
            <p:ph type="ftr" sz="quarter" idx="15"/>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4A41DA85-D5FF-4FC7-8B95-2CE4EABC5160}"/>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60554183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 texto estándar subtítulo">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755" y="352037"/>
            <a:ext cx="11422911" cy="360753"/>
          </a:xfrm>
        </p:spPr>
        <p:txBody>
          <a:bodyPr/>
          <a:lstStyle>
            <a:lvl1pPr>
              <a:defRPr/>
            </a:lvl1pPr>
          </a:lstStyle>
          <a:p>
            <a:r>
              <a:rPr lang="es-ES"/>
              <a:t>Añadir título haciendo clic</a:t>
            </a:r>
            <a:endParaRPr lang="es-ES" dirty="0"/>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9018"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s-ES" dirty="0"/>
              <a:t>Añadir subtítulo haciendo clic</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7"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E1476F24-2F7F-4176-988F-7C6BEC5362CA}"/>
              </a:ext>
            </a:extLst>
          </p:cNvPr>
          <p:cNvSpPr>
            <a:spLocks noGrp="1"/>
          </p:cNvSpPr>
          <p:nvPr>
            <p:ph type="dt" sz="half" idx="15"/>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FA44C094-D71E-4F56-99A0-4FB60406C9F0}"/>
              </a:ext>
            </a:extLst>
          </p:cNvPr>
          <p:cNvSpPr>
            <a:spLocks noGrp="1"/>
          </p:cNvSpPr>
          <p:nvPr>
            <p:ph type="ftr" sz="quarter" idx="16"/>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3FBCB687-26C1-445F-8685-B79921C5C08A}"/>
              </a:ext>
            </a:extLst>
          </p:cNvPr>
          <p:cNvSpPr>
            <a:spLocks noGrp="1"/>
          </p:cNvSpPr>
          <p:nvPr>
            <p:ph type="sldNum" sz="quarter" idx="17"/>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81030595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 texto estándar (alter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9563579" cy="3786443"/>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grpSp>
      <p:sp>
        <p:nvSpPr>
          <p:cNvPr id="3" name="Datumsplatzhalter 2">
            <a:extLst>
              <a:ext uri="{FF2B5EF4-FFF2-40B4-BE49-F238E27FC236}">
                <a16:creationId xmlns:a16="http://schemas.microsoft.com/office/drawing/2014/main" id="{A7730DA6-C589-427D-AEE0-2C3102FF8392}"/>
              </a:ext>
            </a:extLst>
          </p:cNvPr>
          <p:cNvSpPr>
            <a:spLocks noGrp="1"/>
          </p:cNvSpPr>
          <p:nvPr>
            <p:ph type="dt" sz="half" idx="14"/>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8717AC0A-9AC9-44D4-8D28-28058E349078}"/>
              </a:ext>
            </a:extLst>
          </p:cNvPr>
          <p:cNvSpPr>
            <a:spLocks noGrp="1"/>
          </p:cNvSpPr>
          <p:nvPr>
            <p:ph type="ftr" sz="quarter" idx="15"/>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B24D4F32-2862-400D-ADA4-D3D7C74DC185}"/>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5314852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 texto 2 columna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5496243"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s-ES" dirty="0"/>
              <a:t>Añadir título haciendo clic</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957" y="1361293"/>
            <a:ext cx="5496243"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316A7CEA-97B8-4160-81D3-5EFEE4578B13}"/>
              </a:ext>
            </a:extLst>
          </p:cNvPr>
          <p:cNvSpPr>
            <a:spLocks noGrp="1"/>
          </p:cNvSpPr>
          <p:nvPr>
            <p:ph type="dt" sz="half" idx="15"/>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43270C03-A22A-497B-A829-10BBE04A2199}"/>
              </a:ext>
            </a:extLst>
          </p:cNvPr>
          <p:cNvSpPr>
            <a:spLocks noGrp="1"/>
          </p:cNvSpPr>
          <p:nvPr>
            <p:ph type="ftr" sz="quarter" idx="16"/>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71840757-2CA0-4DDB-974A-E7C5474ABD90}"/>
              </a:ext>
            </a:extLst>
          </p:cNvPr>
          <p:cNvSpPr>
            <a:spLocks noGrp="1"/>
          </p:cNvSpPr>
          <p:nvPr>
            <p:ph type="sldNum" sz="quarter" idx="17"/>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570787610"/>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 texto 1 columna">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5496243" cy="4660625"/>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64435F81-3DE7-476E-B38E-090B91FF586F}"/>
              </a:ext>
            </a:extLst>
          </p:cNvPr>
          <p:cNvSpPr>
            <a:spLocks noGrp="1"/>
          </p:cNvSpPr>
          <p:nvPr>
            <p:ph type="dt" sz="half" idx="14"/>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57F736AD-BFFC-428A-AE6B-45650A28D4FC}"/>
              </a:ext>
            </a:extLst>
          </p:cNvPr>
          <p:cNvSpPr>
            <a:spLocks noGrp="1"/>
          </p:cNvSpPr>
          <p:nvPr>
            <p:ph type="ftr" sz="quarter" idx="15"/>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1021B538-EB29-49D5-8BC5-22148B4D19E1}"/>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28375327"/>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ítulo b/n">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67"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s-ES" dirty="0"/>
              <a:t>Diapositiva de título/encabezado</a:t>
            </a:r>
            <a:br>
              <a:rPr lang="es-ES" dirty="0"/>
            </a:br>
            <a:r>
              <a:rPr lang="es-ES" dirty="0"/>
              <a:t>con el </a:t>
            </a:r>
            <a:r>
              <a:rPr lang="es-ES" i="1" dirty="0"/>
              <a:t>key visual</a:t>
            </a:r>
            <a:r>
              <a:rPr lang="es-ES" dirty="0"/>
              <a:t> (diseño base) de la GIZ en b/n</a:t>
            </a:r>
          </a:p>
        </p:txBody>
      </p:sp>
      <p:pic>
        <p:nvPicPr>
          <p:cNvPr id="8" name="Imagen 7">
            <a:extLst>
              <a:ext uri="{FF2B5EF4-FFF2-40B4-BE49-F238E27FC236}">
                <a16:creationId xmlns:a16="http://schemas.microsoft.com/office/drawing/2014/main" id="{3C55C826-1DC3-4B42-A12C-A5EA10277800}"/>
              </a:ext>
            </a:extLst>
          </p:cNvPr>
          <p:cNvPicPr>
            <a:picLocks noChangeAspect="1"/>
          </p:cNvPicPr>
          <p:nvPr userDrawn="1"/>
        </p:nvPicPr>
        <p:blipFill>
          <a:blip r:embed="rId4"/>
          <a:stretch>
            <a:fillRect/>
          </a:stretch>
        </p:blipFill>
        <p:spPr>
          <a:xfrm>
            <a:off x="916564" y="4886960"/>
            <a:ext cx="4623845" cy="1780787"/>
          </a:xfrm>
          <a:prstGeom prst="rect">
            <a:avLst/>
          </a:prstGeom>
        </p:spPr>
      </p:pic>
    </p:spTree>
    <p:extLst>
      <p:ext uri="{BB962C8B-B14F-4D97-AF65-F5344CB8AC3E}">
        <p14:creationId xmlns:p14="http://schemas.microsoft.com/office/powerpoint/2010/main" val="248558829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 texto 1 f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tIns="1440000"/>
          <a:lstStyle>
            <a:lvl1pPr algn="ctr">
              <a:defRPr sz="1333">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756" y="320283"/>
            <a:ext cx="6452845"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74CEF61D-0714-4D44-9836-ED72AF4E5AB2}"/>
              </a:ext>
            </a:extLst>
          </p:cNvPr>
          <p:cNvSpPr>
            <a:spLocks noGrp="1"/>
          </p:cNvSpPr>
          <p:nvPr>
            <p:ph type="dt" sz="half" idx="16"/>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3794E91D-9696-4334-B7A6-8B84B22E26AA}"/>
              </a:ext>
            </a:extLst>
          </p:cNvPr>
          <p:cNvSpPr>
            <a:spLocks noGrp="1"/>
          </p:cNvSpPr>
          <p:nvPr>
            <p:ph type="ftr" sz="quarter" idx="17"/>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6C3AB917-C704-43EB-BAE4-73C2449428A3}"/>
              </a:ext>
            </a:extLst>
          </p:cNvPr>
          <p:cNvSpPr>
            <a:spLocks noGrp="1"/>
          </p:cNvSpPr>
          <p:nvPr>
            <p:ph type="sldNum" sz="quarter" idx="18"/>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0009889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 texto 1 foto (alter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756" y="320283"/>
            <a:ext cx="6452845"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470CDD6A-F340-4E66-8C78-88C5E04F0D52}"/>
              </a:ext>
            </a:extLst>
          </p:cNvPr>
          <p:cNvSpPr>
            <a:spLocks noGrp="1"/>
          </p:cNvSpPr>
          <p:nvPr>
            <p:ph type="dt" sz="half" idx="16"/>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D189720B-FAD2-4AA6-B65F-BDE4491285E6}"/>
              </a:ext>
            </a:extLst>
          </p:cNvPr>
          <p:cNvSpPr>
            <a:spLocks noGrp="1"/>
          </p:cNvSpPr>
          <p:nvPr>
            <p:ph type="ftr" sz="quarter" idx="17"/>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458B5B79-2F92-4A34-AA0D-1E8AB040C622}"/>
              </a:ext>
            </a:extLst>
          </p:cNvPr>
          <p:cNvSpPr>
            <a:spLocks noGrp="1"/>
          </p:cNvSpPr>
          <p:nvPr>
            <p:ph type="sldNum" sz="quarter" idx="18"/>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4386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 texto 2 fotos">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36CCF089-0461-4E7C-9B3E-AF818EFF14C5}"/>
              </a:ext>
            </a:extLst>
          </p:cNvPr>
          <p:cNvSpPr>
            <a:spLocks noGrp="1"/>
          </p:cNvSpPr>
          <p:nvPr>
            <p:ph type="dt" sz="half" idx="17"/>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82D4FABF-C192-48DF-B8CA-C10C953CCCF0}"/>
              </a:ext>
            </a:extLst>
          </p:cNvPr>
          <p:cNvSpPr>
            <a:spLocks noGrp="1"/>
          </p:cNvSpPr>
          <p:nvPr>
            <p:ph type="ftr" sz="quarter" idx="18"/>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29904D45-7320-4AB1-84DD-06314C817325}"/>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55196101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 texto 2 fotos (alter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756" y="320283"/>
            <a:ext cx="6452845" cy="720725"/>
          </a:xfrm>
        </p:spPr>
        <p:txBody>
          <a:bodyPr/>
          <a:lstStyle>
            <a:lvl1pPr>
              <a:defRPr/>
            </a:lvl1pPr>
          </a:lstStyle>
          <a:p>
            <a:r>
              <a:rPr lang="es-ES"/>
              <a:t>Añadir título haciendo clic</a:t>
            </a:r>
            <a:endParaRPr lang="es-ES" dirty="0"/>
          </a:p>
        </p:txBody>
      </p:sp>
      <p:sp>
        <p:nvSpPr>
          <p:cNvPr id="4" name="Datumsplatzhalter 3">
            <a:extLst>
              <a:ext uri="{FF2B5EF4-FFF2-40B4-BE49-F238E27FC236}">
                <a16:creationId xmlns:a16="http://schemas.microsoft.com/office/drawing/2014/main" id="{14D851B0-055F-4ED9-B1AF-D521C9FC4442}"/>
              </a:ext>
            </a:extLst>
          </p:cNvPr>
          <p:cNvSpPr>
            <a:spLocks noGrp="1"/>
          </p:cNvSpPr>
          <p:nvPr>
            <p:ph type="dt" sz="half" idx="17"/>
          </p:nvPr>
        </p:nvSpPr>
        <p:spPr/>
        <p:txBody>
          <a:bodyPr/>
          <a:lstStyle/>
          <a:p>
            <a:r>
              <a:rPr lang="es-ES"/>
              <a:t>14.02.2019</a:t>
            </a:r>
            <a:endParaRPr lang="es-ES" dirty="0"/>
          </a:p>
        </p:txBody>
      </p:sp>
      <p:sp>
        <p:nvSpPr>
          <p:cNvPr id="5" name="Fußzeilenplatzhalter 4">
            <a:extLst>
              <a:ext uri="{FF2B5EF4-FFF2-40B4-BE49-F238E27FC236}">
                <a16:creationId xmlns:a16="http://schemas.microsoft.com/office/drawing/2014/main" id="{484C7E39-B309-433A-B34A-5BAD3C25E6CE}"/>
              </a:ext>
            </a:extLst>
          </p:cNvPr>
          <p:cNvSpPr>
            <a:spLocks noGrp="1"/>
          </p:cNvSpPr>
          <p:nvPr>
            <p:ph type="ftr" sz="quarter" idx="18"/>
          </p:nvPr>
        </p:nvSpPr>
        <p:spPr/>
        <p:txBody>
          <a:bodyPr/>
          <a:lstStyle/>
          <a:p>
            <a:r>
              <a:rPr lang="es-ES"/>
              <a:t>Título de la presentación</a:t>
            </a:r>
            <a:endParaRPr lang="es-ES" dirty="0"/>
          </a:p>
        </p:txBody>
      </p:sp>
      <p:sp>
        <p:nvSpPr>
          <p:cNvPr id="17" name="Foliennummernplatzhalter 16">
            <a:extLst>
              <a:ext uri="{FF2B5EF4-FFF2-40B4-BE49-F238E27FC236}">
                <a16:creationId xmlns:a16="http://schemas.microsoft.com/office/drawing/2014/main" id="{1385A7EB-6282-4716-8AAD-1C44ADE1B5FD}"/>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343808184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 texto 2 fotos y 2 columna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s-ES"/>
              <a:t>Imagen</a:t>
            </a:r>
            <a:endParaRPr lang="es-ES"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282881" cy="166638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s-ES"/>
              <a:t>Añadir título haciendo clic</a:t>
            </a:r>
            <a:endParaRPr lang="es-ES"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7" y="1361293"/>
            <a:ext cx="5273223" cy="1666388"/>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0C018030-29BB-4AC7-924C-FA00E1D44E85}"/>
              </a:ext>
            </a:extLst>
          </p:cNvPr>
          <p:cNvSpPr>
            <a:spLocks noGrp="1"/>
          </p:cNvSpPr>
          <p:nvPr>
            <p:ph type="dt" sz="half" idx="17"/>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C043C784-8B7D-4485-BCCC-7509CD0547C8}"/>
              </a:ext>
            </a:extLst>
          </p:cNvPr>
          <p:cNvSpPr>
            <a:spLocks noGrp="1"/>
          </p:cNvSpPr>
          <p:nvPr>
            <p:ph type="ftr" sz="quarter" idx="18"/>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7BB561E2-A996-4C87-BD08-F12F8BD3FA5B}"/>
              </a:ext>
            </a:extLst>
          </p:cNvPr>
          <p:cNvSpPr>
            <a:spLocks noGrp="1"/>
          </p:cNvSpPr>
          <p:nvPr>
            <p:ph type="sldNum" sz="quarter" idx="19"/>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72857801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p. texto 3 fotos y 3 columna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3375623" cy="235883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s-ES"/>
              <a:t>Añadir título haciendo clic</a:t>
            </a:r>
            <a:endParaRPr lang="es-ES"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3402" y="1361293"/>
            <a:ext cx="3375623" cy="235883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7046" y="1361293"/>
            <a:ext cx="3375623" cy="235883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7A37156E-DDB3-49F6-87E3-8B34FFC76FAA}"/>
              </a:ext>
            </a:extLst>
          </p:cNvPr>
          <p:cNvSpPr>
            <a:spLocks noGrp="1"/>
          </p:cNvSpPr>
          <p:nvPr>
            <p:ph type="dt" sz="half" idx="19"/>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36A315B9-43A2-406C-8666-034AA17B475E}"/>
              </a:ext>
            </a:extLst>
          </p:cNvPr>
          <p:cNvSpPr>
            <a:spLocks noGrp="1"/>
          </p:cNvSpPr>
          <p:nvPr>
            <p:ph type="ftr" sz="quarter" idx="20"/>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84938731-B067-4957-8915-7A68867E5A70}"/>
              </a:ext>
            </a:extLst>
          </p:cNvPr>
          <p:cNvSpPr>
            <a:spLocks noGrp="1"/>
          </p:cNvSpPr>
          <p:nvPr>
            <p:ph type="sldNum" sz="quarter" idx="21"/>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756966737"/>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 para proyec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dirty="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dirty="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a:solidFill>
                  <a:schemeClr val="bg1"/>
                </a:solidFill>
              </a:defRPr>
            </a:lvl1pPr>
            <a:lvl2pPr>
              <a:defRPr lang="de-DE" dirty="0"/>
            </a:lvl2pPr>
            <a:lvl3pPr>
              <a:defRPr lang="en-GB" dirty="0"/>
            </a:lvl3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dirty="0" err="1"/>
              <a:t>Nombre</a:t>
            </a:r>
            <a:r>
              <a:rPr lang="de-DE" dirty="0"/>
              <a:t> de la </a:t>
            </a:r>
            <a:r>
              <a:rPr lang="de-DE" dirty="0" err="1"/>
              <a:t>contraparte</a:t>
            </a:r>
            <a:endParaRPr lang="de-DE"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s-ES"/>
              <a:t>Añadir título haciendo clic</a:t>
            </a:r>
            <a:endParaRPr lang="es-ES" dirty="0"/>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pPr lvl="0"/>
            <a:r>
              <a:rPr lang="de-DE" dirty="0"/>
              <a:t>MM/AAAA – MM/AAAA</a:t>
            </a:r>
            <a:br>
              <a:rPr lang="de-DE" dirty="0"/>
            </a:br>
            <a:r>
              <a:rPr lang="de-DE" dirty="0"/>
              <a:t>Volumen: 00 </a:t>
            </a:r>
            <a:r>
              <a:rPr lang="de-DE" dirty="0" err="1"/>
              <a:t>millones</a:t>
            </a:r>
            <a:r>
              <a:rPr lang="de-DE" dirty="0"/>
              <a:t> de </a:t>
            </a:r>
            <a:r>
              <a:rPr lang="de-DE" dirty="0" err="1"/>
              <a:t>euros</a:t>
            </a:r>
            <a:br>
              <a:rPr lang="de-DE" dirty="0"/>
            </a:br>
            <a:r>
              <a:rPr lang="de-DE" dirty="0" err="1"/>
              <a:t>Aporte</a:t>
            </a:r>
            <a:r>
              <a:rPr lang="de-DE" dirty="0"/>
              <a:t> </a:t>
            </a:r>
            <a:r>
              <a:rPr lang="de-DE" dirty="0" err="1"/>
              <a:t>público</a:t>
            </a:r>
            <a:r>
              <a:rPr lang="de-DE" dirty="0"/>
              <a:t>: 000.000 </a:t>
            </a:r>
            <a:r>
              <a:rPr lang="de-DE" dirty="0" err="1"/>
              <a:t>euros</a:t>
            </a:r>
            <a:endParaRPr lang="de-DE" dirty="0"/>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de-DE" dirty="0" err="1"/>
              <a:t>Nombre</a:t>
            </a:r>
            <a:r>
              <a:rPr lang="de-DE" dirty="0"/>
              <a:t> del </a:t>
            </a:r>
            <a:r>
              <a:rPr lang="de-DE" dirty="0" err="1"/>
              <a:t>país</a:t>
            </a:r>
            <a:endParaRPr lang="de-DE" dirty="0"/>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marL="0" lvl="0" indent="0" algn="l" defTabSz="914377" rtl="0" eaLnBrk="1" latinLnBrk="0" hangingPunct="1">
              <a:lnSpc>
                <a:spcPct val="100000"/>
              </a:lnSpc>
              <a:spcBef>
                <a:spcPts val="0"/>
              </a:spcBef>
              <a:buFont typeface="Arial" panose="020B0604020202020204" pitchFamily="34" charset="0"/>
              <a:buNone/>
            </a:pPr>
            <a:r>
              <a:rPr lang="de-DE" dirty="0" err="1"/>
              <a:t>Texto</a:t>
            </a:r>
            <a:r>
              <a:rPr lang="de-DE" dirty="0"/>
              <a:t> </a:t>
            </a:r>
            <a:r>
              <a:rPr lang="de-DE" dirty="0" err="1"/>
              <a:t>con</a:t>
            </a:r>
            <a:r>
              <a:rPr lang="de-DE" dirty="0"/>
              <a:t> </a:t>
            </a:r>
            <a:r>
              <a:rPr lang="de-DE" dirty="0" err="1"/>
              <a:t>el</a:t>
            </a:r>
            <a:r>
              <a:rPr lang="de-DE" dirty="0"/>
              <a:t> </a:t>
            </a:r>
            <a:r>
              <a:rPr lang="de-DE" dirty="0" err="1"/>
              <a:t>nombre</a:t>
            </a:r>
            <a:r>
              <a:rPr lang="de-DE" dirty="0"/>
              <a:t> del </a:t>
            </a:r>
            <a:r>
              <a:rPr lang="de-DE" dirty="0" err="1"/>
              <a:t>país</a:t>
            </a:r>
            <a:r>
              <a:rPr lang="de-DE" dirty="0"/>
              <a:t>.</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4129" y="1361017"/>
            <a:ext cx="7623355" cy="4773083"/>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68DE2E05-6712-49F0-9F11-CA750209F30B}"/>
              </a:ext>
            </a:extLst>
          </p:cNvPr>
          <p:cNvSpPr>
            <a:spLocks noGrp="1"/>
          </p:cNvSpPr>
          <p:nvPr>
            <p:ph type="dt" sz="half" idx="21"/>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87E70F1E-146B-45A9-BCA7-DD029CB2E564}"/>
              </a:ext>
            </a:extLst>
          </p:cNvPr>
          <p:cNvSpPr>
            <a:spLocks noGrp="1"/>
          </p:cNvSpPr>
          <p:nvPr>
            <p:ph type="ftr" sz="quarter" idx="22"/>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FED5D7B5-CBB9-4480-B09F-E66E777B1B2C}"/>
              </a:ext>
            </a:extLst>
          </p:cNvPr>
          <p:cNvSpPr>
            <a:spLocks noGrp="1"/>
          </p:cNvSpPr>
          <p:nvPr>
            <p:ph type="sldNum" sz="quarter" idx="23"/>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0566175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o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867"/>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6" y="320283"/>
            <a:ext cx="11123323" cy="720725"/>
          </a:xfrm>
        </p:spPr>
        <p:txBody>
          <a:bodyPr/>
          <a:lstStyle>
            <a:lvl1pPr>
              <a:defRPr/>
            </a:lvl1pPr>
          </a:lstStyle>
          <a:p>
            <a:r>
              <a:rPr lang="es-ES" dirty="0"/>
              <a:t>Añadir título haciendo clic</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3" y="1857148"/>
            <a:ext cx="4492748"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de-DE" dirty="0" err="1"/>
              <a:t>Función</a:t>
            </a:r>
            <a:r>
              <a:rPr lang="de-DE" dirty="0"/>
              <a:t>, </a:t>
            </a:r>
            <a:r>
              <a:rPr lang="de-DE" dirty="0" err="1"/>
              <a:t>lugar</a:t>
            </a:r>
            <a:endParaRPr lang="de-DE" dirty="0"/>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1058303"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31505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9" y="5403596"/>
            <a:ext cx="2959465"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2" name="Datumsplatzhalter 1">
            <a:extLst>
              <a:ext uri="{FF2B5EF4-FFF2-40B4-BE49-F238E27FC236}">
                <a16:creationId xmlns:a16="http://schemas.microsoft.com/office/drawing/2014/main" id="{CEA6B603-AED2-46A7-AE29-2D5EAAC6246B}"/>
              </a:ext>
            </a:extLst>
          </p:cNvPr>
          <p:cNvSpPr>
            <a:spLocks noGrp="1"/>
          </p:cNvSpPr>
          <p:nvPr>
            <p:ph type="dt" sz="half" idx="24"/>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B8739D72-540A-49AE-BA89-13BD14BF0156}"/>
              </a:ext>
            </a:extLst>
          </p:cNvPr>
          <p:cNvSpPr>
            <a:spLocks noGrp="1"/>
          </p:cNvSpPr>
          <p:nvPr>
            <p:ph type="ftr" sz="quarter" idx="25"/>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E73BDBE8-98AD-471D-A81E-67AAC5819DBE}"/>
              </a:ext>
            </a:extLst>
          </p:cNvPr>
          <p:cNvSpPr>
            <a:spLocks noGrp="1"/>
          </p:cNvSpPr>
          <p:nvPr>
            <p:ph type="sldNum" sz="quarter" idx="2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27079557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o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867"/>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58303"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1505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9" y="5403596"/>
            <a:ext cx="2959465"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2084" y="1857148"/>
            <a:ext cx="3426913"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de-DE" dirty="0" err="1"/>
              <a:t>Función</a:t>
            </a:r>
            <a:r>
              <a:rPr lang="de-DE" dirty="0"/>
              <a:t>, </a:t>
            </a:r>
            <a:r>
              <a:rPr lang="de-DE" dirty="0" err="1"/>
              <a:t>lugar</a:t>
            </a:r>
            <a:endParaRPr lang="de-DE" dirty="0"/>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3537" y="1857148"/>
            <a:ext cx="3562099" cy="235035"/>
          </a:xfrm>
        </p:spPr>
        <p:txBody>
          <a:bodyPr/>
          <a:lstStyle>
            <a:lvl1pPr>
              <a:defRPr sz="1600" b="1"/>
            </a:lvl1pPr>
          </a:lstStyle>
          <a:p>
            <a:r>
              <a:rPr lang="de-DE" dirty="0" err="1"/>
              <a:t>Nombre</a:t>
            </a:r>
            <a:r>
              <a:rPr lang="de-DE" dirty="0"/>
              <a:t> y </a:t>
            </a:r>
            <a:r>
              <a:rPr lang="de-DE" dirty="0" err="1"/>
              <a:t>apellido</a:t>
            </a:r>
            <a:r>
              <a:rPr lang="de-DE" dirty="0"/>
              <a:t>(s)</a:t>
            </a:r>
            <a:endParaRPr lang="en-GB" dirty="0"/>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de-DE" dirty="0" err="1"/>
              <a:t>Función</a:t>
            </a:r>
            <a:r>
              <a:rPr lang="de-DE" dirty="0"/>
              <a:t>, </a:t>
            </a:r>
            <a:r>
              <a:rPr lang="de-DE" dirty="0" err="1"/>
              <a:t>lugar</a:t>
            </a:r>
            <a:endParaRPr lang="de-DE" dirty="0"/>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s-ES"/>
              <a:t>Imagen</a:t>
            </a:r>
            <a:endParaRPr lang="es-ES" dirty="0"/>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756" y="320283"/>
            <a:ext cx="11285881" cy="720725"/>
          </a:xfrm>
        </p:spPr>
        <p:txBody>
          <a:bodyPr/>
          <a:lstStyle>
            <a:lvl1pPr>
              <a:defRPr/>
            </a:lvl1pPr>
          </a:lstStyle>
          <a:p>
            <a:r>
              <a:rPr lang="es-ES" dirty="0"/>
              <a:t>Añadir título haciendo clic</a:t>
            </a:r>
          </a:p>
        </p:txBody>
      </p:sp>
      <p:sp>
        <p:nvSpPr>
          <p:cNvPr id="2" name="Datumsplatzhalter 1">
            <a:extLst>
              <a:ext uri="{FF2B5EF4-FFF2-40B4-BE49-F238E27FC236}">
                <a16:creationId xmlns:a16="http://schemas.microsoft.com/office/drawing/2014/main" id="{41E483CD-F19D-41A3-BDCA-6CBC957D249B}"/>
              </a:ext>
            </a:extLst>
          </p:cNvPr>
          <p:cNvSpPr>
            <a:spLocks noGrp="1"/>
          </p:cNvSpPr>
          <p:nvPr>
            <p:ph type="dt" sz="half" idx="28"/>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BB06DC9B-073A-4FF3-9BA2-1E75789AF6F5}"/>
              </a:ext>
            </a:extLst>
          </p:cNvPr>
          <p:cNvSpPr>
            <a:spLocks noGrp="1"/>
          </p:cNvSpPr>
          <p:nvPr>
            <p:ph type="ftr" sz="quarter" idx="29"/>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AD5C1195-3510-4D99-97F7-C8AE84ACDFFE}"/>
              </a:ext>
            </a:extLst>
          </p:cNvPr>
          <p:cNvSpPr>
            <a:spLocks noGrp="1"/>
          </p:cNvSpPr>
          <p:nvPr>
            <p:ph type="sldNum" sz="quarter" idx="30"/>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27858816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o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802"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867"/>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5" y="320283"/>
            <a:ext cx="11414444" cy="720725"/>
          </a:xfrm>
        </p:spPr>
        <p:txBody>
          <a:bodyPr/>
          <a:lstStyle>
            <a:lvl1pPr>
              <a:defRPr/>
            </a:lvl1pPr>
          </a:lstStyle>
          <a:p>
            <a:r>
              <a:rPr lang="es-ES" dirty="0"/>
              <a:t>Añadir título haciendo clic</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756" y="3345197"/>
            <a:ext cx="3477993" cy="235035"/>
          </a:xfrm>
        </p:spPr>
        <p:txBody>
          <a:bodyPr/>
          <a:lstStyle>
            <a:lvl1pPr>
              <a:defRPr sz="1333" b="1"/>
            </a:lvl1pPr>
          </a:lstStyle>
          <a:p>
            <a:r>
              <a:rPr lang="de-DE" dirty="0" err="1"/>
              <a:t>Nombre</a:t>
            </a:r>
            <a:r>
              <a:rPr lang="de-DE" dirty="0"/>
              <a:t> y </a:t>
            </a:r>
            <a:r>
              <a:rPr lang="de-DE" dirty="0" err="1"/>
              <a:t>apellido</a:t>
            </a:r>
            <a:r>
              <a:rPr lang="de-DE" dirty="0"/>
              <a:t>(s)</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de-DE" dirty="0" err="1"/>
              <a:t>Función</a:t>
            </a:r>
            <a:r>
              <a:rPr lang="de-DE" dirty="0"/>
              <a:t>, </a:t>
            </a:r>
            <a:r>
              <a:rPr lang="de-DE" dirty="0" err="1"/>
              <a:t>lugar</a:t>
            </a:r>
            <a:endParaRPr lang="de-DE" dirty="0"/>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s-ES"/>
              <a:t>Imagen</a:t>
            </a:r>
            <a:endParaRPr lang="es-ES" dirty="0"/>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610" y="3345197"/>
            <a:ext cx="3477993" cy="235035"/>
          </a:xfrm>
        </p:spPr>
        <p:txBody>
          <a:bodyPr/>
          <a:lstStyle>
            <a:lvl1pPr>
              <a:defRPr sz="1333" b="1"/>
            </a:lvl1pPr>
          </a:lstStyle>
          <a:p>
            <a:r>
              <a:rPr lang="de-DE" dirty="0" err="1"/>
              <a:t>Nombre</a:t>
            </a:r>
            <a:r>
              <a:rPr lang="de-DE" dirty="0"/>
              <a:t> y </a:t>
            </a:r>
            <a:r>
              <a:rPr lang="de-DE" dirty="0" err="1"/>
              <a:t>apellido</a:t>
            </a:r>
            <a:r>
              <a:rPr lang="de-DE" dirty="0"/>
              <a:t>(s)</a:t>
            </a:r>
            <a:endParaRPr lang="en-GB" dirty="0"/>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de-DE" dirty="0" err="1"/>
              <a:t>Función</a:t>
            </a:r>
            <a:r>
              <a:rPr lang="de-DE" dirty="0"/>
              <a:t>, </a:t>
            </a:r>
            <a:r>
              <a:rPr lang="de-DE" dirty="0" err="1"/>
              <a:t>lugar</a:t>
            </a:r>
            <a:endParaRPr lang="de-DE" dirty="0"/>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612" y="1569543"/>
            <a:ext cx="1355440" cy="1572237"/>
          </a:xfrm>
          <a:solidFill>
            <a:schemeClr val="bg2"/>
          </a:solidFill>
        </p:spPr>
        <p:txBody>
          <a:bodyPr vert="horz"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lvl="0" algn="ctr"/>
            <a:r>
              <a:rPr lang="es-ES"/>
              <a:t>Imagen</a:t>
            </a:r>
            <a:endParaRPr lang="es-ES" dirty="0"/>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9465" y="3345197"/>
            <a:ext cx="3477993" cy="235035"/>
          </a:xfrm>
        </p:spPr>
        <p:txBody>
          <a:bodyPr/>
          <a:lstStyle>
            <a:lvl1pPr>
              <a:defRPr sz="1333" b="1"/>
            </a:lvl1pPr>
          </a:lstStyle>
          <a:p>
            <a:r>
              <a:rPr lang="de-DE" dirty="0" err="1"/>
              <a:t>Nombre</a:t>
            </a:r>
            <a:r>
              <a:rPr lang="de-DE" dirty="0"/>
              <a:t> y </a:t>
            </a:r>
            <a:r>
              <a:rPr lang="de-DE" dirty="0" err="1"/>
              <a:t>apellido</a:t>
            </a:r>
            <a:r>
              <a:rPr lang="de-DE" dirty="0"/>
              <a:t>(s)</a:t>
            </a:r>
            <a:endParaRPr lang="en-GB" dirty="0"/>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de-DE" dirty="0" err="1"/>
              <a:t>Función</a:t>
            </a:r>
            <a:r>
              <a:rPr lang="de-DE" dirty="0"/>
              <a:t>, </a:t>
            </a:r>
            <a:r>
              <a:rPr lang="de-DE" dirty="0" err="1"/>
              <a:t>lugar</a:t>
            </a:r>
            <a:endParaRPr lang="de-DE" dirty="0"/>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s-ES"/>
              <a:t>Imagen</a:t>
            </a:r>
            <a:endParaRPr lang="es-ES" dirty="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58303"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www.giz.de</a:t>
            </a:r>
            <a:endParaRPr lang="es-ES" sz="1333" dirty="0">
              <a:solidFill>
                <a:schemeClr val="tx1">
                  <a:lumMod val="75000"/>
                  <a:lumOff val="25000"/>
                </a:schemeClr>
              </a:solidFill>
            </a:endParaRP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67"/>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15057"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https://twitter.com/giz_gmbh</a:t>
            </a:r>
            <a:endParaRPr lang="es-ES" sz="1333" dirty="0">
              <a:solidFill>
                <a:schemeClr val="tx1">
                  <a:lumMod val="75000"/>
                  <a:lumOff val="25000"/>
                </a:schemeClr>
              </a:solidFill>
            </a:endParaRP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9" y="5403596"/>
            <a:ext cx="2959465" cy="297454"/>
          </a:xfrm>
          <a:prstGeom prst="rect">
            <a:avLst/>
          </a:prstGeom>
          <a:noFill/>
        </p:spPr>
        <p:txBody>
          <a:bodyPr wrap="none" rtlCol="0">
            <a:spAutoFit/>
          </a:bodyPr>
          <a:lstStyle/>
          <a:p>
            <a:pPr>
              <a:spcBef>
                <a:spcPts val="3200"/>
              </a:spcBef>
              <a:buClr>
                <a:srgbClr val="C00000"/>
              </a:buClr>
            </a:pPr>
            <a:r>
              <a:rPr lang="es-ES" sz="1333">
                <a:solidFill>
                  <a:schemeClr val="tx1">
                    <a:lumMod val="75000"/>
                    <a:lumOff val="25000"/>
                  </a:schemeClr>
                </a:solidFill>
              </a:rPr>
              <a:t>https://www.facebook.com/gizprofile/</a:t>
            </a:r>
            <a:endParaRPr lang="es-ES" sz="1333" dirty="0">
              <a:solidFill>
                <a:schemeClr val="tx1">
                  <a:lumMod val="75000"/>
                  <a:lumOff val="25000"/>
                </a:schemeClr>
              </a:solidFill>
            </a:endParaRPr>
          </a:p>
        </p:txBody>
      </p:sp>
      <p:sp>
        <p:nvSpPr>
          <p:cNvPr id="2" name="Datumsplatzhalter 1">
            <a:extLst>
              <a:ext uri="{FF2B5EF4-FFF2-40B4-BE49-F238E27FC236}">
                <a16:creationId xmlns:a16="http://schemas.microsoft.com/office/drawing/2014/main" id="{4A59D2F4-6182-4A86-A5C5-1F36C72E8F0E}"/>
              </a:ext>
            </a:extLst>
          </p:cNvPr>
          <p:cNvSpPr>
            <a:spLocks noGrp="1"/>
          </p:cNvSpPr>
          <p:nvPr>
            <p:ph type="dt" sz="half" idx="32"/>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425E7718-DF2F-46FC-9FB2-A0154A92C3E2}"/>
              </a:ext>
            </a:extLst>
          </p:cNvPr>
          <p:cNvSpPr>
            <a:spLocks noGrp="1"/>
          </p:cNvSpPr>
          <p:nvPr>
            <p:ph type="ftr" sz="quarter" idx="33"/>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83BD616A-981C-4160-907F-2A913DECB9D5}"/>
              </a:ext>
            </a:extLst>
          </p:cNvPr>
          <p:cNvSpPr>
            <a:spLocks noGrp="1"/>
          </p:cNvSpPr>
          <p:nvPr>
            <p:ph type="sldNum" sz="quarter" idx="3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36213696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ítulo foto">
    <p:spTree>
      <p:nvGrpSpPr>
        <p:cNvPr id="1" name=""/>
        <p:cNvGrpSpPr/>
        <p:nvPr/>
      </p:nvGrpSpPr>
      <p:grpSpPr>
        <a:xfrm>
          <a:off x="0" y="0"/>
          <a:ext cx="0" cy="0"/>
          <a:chOff x="0" y="0"/>
          <a:chExt cx="0" cy="0"/>
        </a:xfrm>
      </p:grpSpPr>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706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101390"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259623"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18988" y="170887"/>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67"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6054602"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2">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s-ES" dirty="0"/>
              <a:t>Diapositiva de título/encabezado</a:t>
            </a:r>
            <a:br>
              <a:rPr lang="es-ES" dirty="0"/>
            </a:br>
            <a:r>
              <a:rPr lang="es-ES" dirty="0"/>
              <a:t>con fotografía de fondo (sustituible)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43556" y="1966807"/>
            <a:ext cx="1662545" cy="1147156"/>
          </a:xfrm>
          <a:prstGeom prst="rect">
            <a:avLst/>
          </a:prstGeom>
        </p:spPr>
      </p:pic>
      <p:pic>
        <p:nvPicPr>
          <p:cNvPr id="7" name="Grafik 6" descr="Ein Bild, das Screenshot enthält.&#10;&#10;Automatisch generierte Beschreibung">
            <a:extLst>
              <a:ext uri="{FF2B5EF4-FFF2-40B4-BE49-F238E27FC236}">
                <a16:creationId xmlns:a16="http://schemas.microsoft.com/office/drawing/2014/main" id="{6E759A33-1ECA-4EA3-8A06-178E18BF7040}"/>
              </a:ext>
            </a:extLst>
          </p:cNvPr>
          <p:cNvPicPr>
            <a:picLocks noChangeAspect="1"/>
          </p:cNvPicPr>
          <p:nvPr userDrawn="1"/>
        </p:nvPicPr>
        <p:blipFill rotWithShape="1">
          <a:blip r:embed="rId4"/>
          <a:srcRect l="27949" t="24404" r="52761"/>
          <a:stretch/>
        </p:blipFill>
        <p:spPr>
          <a:xfrm>
            <a:off x="9923387" y="1195292"/>
            <a:ext cx="569320" cy="650189"/>
          </a:xfrm>
          <a:prstGeom prst="rect">
            <a:avLst/>
          </a:prstGeom>
        </p:spPr>
      </p:pic>
      <p:pic>
        <p:nvPicPr>
          <p:cNvPr id="14" name="Grafik 13" descr="Ein Bild, das Screenshot enthält.&#10;&#10;Automatisch generierte Beschreibung">
            <a:extLst>
              <a:ext uri="{FF2B5EF4-FFF2-40B4-BE49-F238E27FC236}">
                <a16:creationId xmlns:a16="http://schemas.microsoft.com/office/drawing/2014/main" id="{1D0320E8-0618-47ED-906F-B50495B1344A}"/>
              </a:ext>
            </a:extLst>
          </p:cNvPr>
          <p:cNvPicPr>
            <a:picLocks/>
          </p:cNvPicPr>
          <p:nvPr userDrawn="1"/>
        </p:nvPicPr>
        <p:blipFill>
          <a:blip r:embed="rId5"/>
          <a:stretch>
            <a:fillRect/>
          </a:stretch>
        </p:blipFill>
        <p:spPr>
          <a:xfrm>
            <a:off x="7396599" y="1034676"/>
            <a:ext cx="2117468" cy="866995"/>
          </a:xfrm>
          <a:prstGeom prst="rect">
            <a:avLst/>
          </a:prstGeom>
        </p:spPr>
      </p:pic>
      <p:sp>
        <p:nvSpPr>
          <p:cNvPr id="30" name="Rechteck 29">
            <a:extLst>
              <a:ext uri="{FF2B5EF4-FFF2-40B4-BE49-F238E27FC236}">
                <a16:creationId xmlns:a16="http://schemas.microsoft.com/office/drawing/2014/main" id="{6FF6D387-2574-4BA6-B4A7-0BA8C8D78909}"/>
              </a:ext>
            </a:extLst>
          </p:cNvPr>
          <p:cNvSpPr/>
          <p:nvPr userDrawn="1"/>
        </p:nvSpPr>
        <p:spPr bwMode="gray">
          <a:xfrm>
            <a:off x="8723335" y="1492653"/>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31" name="Rechteck">
            <a:extLst>
              <a:ext uri="{FF2B5EF4-FFF2-40B4-BE49-F238E27FC236}">
                <a16:creationId xmlns:a16="http://schemas.microsoft.com/office/drawing/2014/main" id="{30B8DCF8-4B33-4369-AF13-3EEB54C82C4D}"/>
              </a:ext>
            </a:extLst>
          </p:cNvPr>
          <p:cNvSpPr/>
          <p:nvPr userDrawn="1"/>
        </p:nvSpPr>
        <p:spPr bwMode="gray">
          <a:xfrm>
            <a:off x="9976555"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pic>
        <p:nvPicPr>
          <p:cNvPr id="18" name="Imagen 17">
            <a:extLst>
              <a:ext uri="{FF2B5EF4-FFF2-40B4-BE49-F238E27FC236}">
                <a16:creationId xmlns:a16="http://schemas.microsoft.com/office/drawing/2014/main" id="{C927530E-D875-492E-86C3-5E6859E19038}"/>
              </a:ext>
            </a:extLst>
          </p:cNvPr>
          <p:cNvPicPr>
            <a:picLocks noChangeAspect="1"/>
          </p:cNvPicPr>
          <p:nvPr userDrawn="1"/>
        </p:nvPicPr>
        <p:blipFill>
          <a:blip r:embed="rId6"/>
          <a:stretch>
            <a:fillRect/>
          </a:stretch>
        </p:blipFill>
        <p:spPr>
          <a:xfrm>
            <a:off x="916564" y="4886960"/>
            <a:ext cx="4623845" cy="1780787"/>
          </a:xfrm>
          <a:prstGeom prst="rect">
            <a:avLst/>
          </a:prstGeom>
        </p:spPr>
      </p:pic>
    </p:spTree>
    <p:extLst>
      <p:ext uri="{BB962C8B-B14F-4D97-AF65-F5344CB8AC3E}">
        <p14:creationId xmlns:p14="http://schemas.microsoft.com/office/powerpoint/2010/main" val="207877486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lo encabezad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dirty="0"/>
              <a:t>Añadir título haciendo clic</a:t>
            </a:r>
          </a:p>
        </p:txBody>
      </p:sp>
      <p:sp>
        <p:nvSpPr>
          <p:cNvPr id="3" name="Datumsplatzhalter 2">
            <a:extLst>
              <a:ext uri="{FF2B5EF4-FFF2-40B4-BE49-F238E27FC236}">
                <a16:creationId xmlns:a16="http://schemas.microsoft.com/office/drawing/2014/main" id="{0F7B3A61-524C-49A6-9CA8-66B44289607D}"/>
              </a:ext>
            </a:extLst>
          </p:cNvPr>
          <p:cNvSpPr>
            <a:spLocks noGrp="1"/>
          </p:cNvSpPr>
          <p:nvPr>
            <p:ph type="dt" sz="half" idx="10"/>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72FCAD40-DBD3-41B6-9877-BF28C7174E35}"/>
              </a:ext>
            </a:extLst>
          </p:cNvPr>
          <p:cNvSpPr>
            <a:spLocks noGrp="1"/>
          </p:cNvSpPr>
          <p:nvPr>
            <p:ph type="ftr" sz="quarter" idx="11"/>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522A2CD4-94E6-4863-9DDC-A8403EBF44D8}"/>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810209193"/>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lo encabezado (alter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dirty="0"/>
              <a:t>Añadir título haciendo clic</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grpSp>
      <p:sp>
        <p:nvSpPr>
          <p:cNvPr id="3" name="Datumsplatzhalter 2">
            <a:extLst>
              <a:ext uri="{FF2B5EF4-FFF2-40B4-BE49-F238E27FC236}">
                <a16:creationId xmlns:a16="http://schemas.microsoft.com/office/drawing/2014/main" id="{DB3C9B8B-F6CC-44D1-A87A-BC041F53C45A}"/>
              </a:ext>
            </a:extLst>
          </p:cNvPr>
          <p:cNvSpPr>
            <a:spLocks noGrp="1"/>
          </p:cNvSpPr>
          <p:nvPr>
            <p:ph type="dt" sz="half" idx="10"/>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5869916F-F6B3-49AA-833D-4A16DD1B23E0}"/>
              </a:ext>
            </a:extLst>
          </p:cNvPr>
          <p:cNvSpPr>
            <a:spLocks noGrp="1"/>
          </p:cNvSpPr>
          <p:nvPr>
            <p:ph type="ftr" sz="quarter" idx="11"/>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5A2D33B4-67E8-48D1-B002-5A0AA14FED00}"/>
              </a:ext>
            </a:extLst>
          </p:cNvPr>
          <p:cNvSpPr>
            <a:spLocks noGrp="1"/>
          </p:cNvSpPr>
          <p:nvPr>
            <p:ph type="sldNum" sz="quarter" idx="12"/>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944394343"/>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de imprenta">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3813443" y="431341"/>
            <a:ext cx="6815481"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933" b="0" i="0" u="none" strike="noStrike" kern="1200" cap="none" spc="0" normalizeH="0" baseline="0" noProof="0">
                <a:ln>
                  <a:noFill/>
                </a:ln>
                <a:solidFill>
                  <a:srgbClr val="C80F0F"/>
                </a:solidFill>
                <a:effectLst/>
                <a:uLnTx/>
                <a:uFillTx/>
                <a:latin typeface="+mn-lt"/>
                <a:ea typeface="+mn-ea"/>
                <a:cs typeface="+mn-cs"/>
              </a:rPr>
              <a:t>Indicación el pie de imprenta: </a:t>
            </a:r>
            <a:br>
              <a:rPr kumimoji="0" lang="es-ES" sz="933" b="0" i="0" u="none" strike="noStrike" kern="1200" cap="none" spc="0" normalizeH="0" baseline="0" noProof="0">
                <a:ln>
                  <a:noFill/>
                </a:ln>
                <a:solidFill>
                  <a:srgbClr val="C80F0F"/>
                </a:solidFill>
                <a:effectLst/>
                <a:uLnTx/>
                <a:uFillTx/>
                <a:latin typeface="+mn-lt"/>
                <a:ea typeface="+mn-ea"/>
                <a:cs typeface="+mn-cs"/>
              </a:rPr>
            </a:br>
            <a:r>
              <a:rPr kumimoji="0" lang="es-ES" sz="933" b="0" i="0" u="none" strike="noStrike" kern="1200" cap="none" spc="0" normalizeH="0" baseline="0" noProof="0">
                <a:ln>
                  <a:noFill/>
                </a:ln>
                <a:solidFill>
                  <a:srgbClr val="C80F0F"/>
                </a:solidFill>
                <a:effectLst/>
                <a:uLnTx/>
                <a:uFillTx/>
                <a:latin typeface="+mn-lt"/>
                <a:ea typeface="+mn-ea"/>
                <a:cs typeface="+mn-cs"/>
              </a:rPr>
              <a:t>Adapte o elimine el texto de los marcadores de posición (nombre de proyecto/programa, dirección, correo electrónico, etc.) según se requiera. Elimine el marcador de posición para el logotipo del socio de cooperación cuando no proceda. (Este texto no es visible en el modo de presentación y tampoco se imprime.)</a:t>
            </a:r>
            <a:endParaRPr kumimoji="0" lang="es-ES" sz="933" b="0" i="0" u="none" strike="noStrike" kern="1200" cap="none" spc="0" normalizeH="0" baseline="0" noProof="0" dirty="0">
              <a:ln>
                <a:noFill/>
              </a:ln>
              <a:solidFill>
                <a:srgbClr val="C80F0F"/>
              </a:solidFill>
              <a:effectLst/>
              <a:uLnTx/>
              <a:uFillTx/>
              <a:latin typeface="+mn-lt"/>
              <a:ea typeface="+mn-ea"/>
              <a:cs typeface="+mn-cs"/>
            </a:endParaRP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5"/>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Como empresa federal, la GIZ asiste al Gobierno de la República Federal de Alemania en su labor para alcanzar sus objetivos en el ámbito de la cooperación internacional para el desarrollo sostenible.</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1" i="0" u="none" strike="noStrike" kern="0" cap="none" spc="0" normalizeH="0" baseline="0" noProof="0" dirty="0">
                <a:ln>
                  <a:noFill/>
                </a:ln>
                <a:solidFill>
                  <a:prstClr val="black"/>
                </a:solidFill>
                <a:effectLst/>
                <a:uLnTx/>
                <a:uFillTx/>
              </a:rPr>
              <a:t>Publicado por: </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Deutsche Gesellschaft für </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Domicilios de la Sociedad </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067" b="0" i="0" u="none" strike="noStrike" kern="0" cap="none" spc="0" normalizeH="0" baseline="0" noProof="0" dirty="0">
                <a:ln>
                  <a:noFill/>
                </a:ln>
                <a:solidFill>
                  <a:prstClr val="black"/>
                </a:solidFill>
                <a:effectLst/>
                <a:uLnTx/>
                <a:uFillTx/>
              </a:rPr>
              <a:t>Bonn y Eschborn, Alemania </a:t>
            </a: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8718" y="1475896"/>
            <a:ext cx="4570903" cy="2594357"/>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9" name="Titel 4">
            <a:extLst>
              <a:ext uri="{FF2B5EF4-FFF2-40B4-BE49-F238E27FC236}">
                <a16:creationId xmlns:a16="http://schemas.microsoft.com/office/drawing/2014/main" id="{A54890EC-9E57-4997-94A7-B17711F7AB69}"/>
              </a:ext>
            </a:extLst>
          </p:cNvPr>
          <p:cNvSpPr txBox="1">
            <a:spLocks/>
          </p:cNvSpPr>
          <p:nvPr userDrawn="1"/>
        </p:nvSpPr>
        <p:spPr bwMode="gray">
          <a:xfrm>
            <a:off x="599757" y="320283"/>
            <a:ext cx="373934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s-ES" sz="2400" dirty="0"/>
              <a:t>Pie de imprenta</a:t>
            </a:r>
          </a:p>
        </p:txBody>
      </p:sp>
      <p:sp>
        <p:nvSpPr>
          <p:cNvPr id="11" name="Textplatzhalter 2">
            <a:extLst>
              <a:ext uri="{FF2B5EF4-FFF2-40B4-BE49-F238E27FC236}">
                <a16:creationId xmlns:a16="http://schemas.microsoft.com/office/drawing/2014/main" id="{454AFBB5-5170-421B-B9DB-ACE735B9EAB9}"/>
              </a:ext>
            </a:extLst>
          </p:cNvPr>
          <p:cNvSpPr>
            <a:spLocks noGrp="1"/>
          </p:cNvSpPr>
          <p:nvPr>
            <p:ph type="body" sz="quarter" idx="21" hasCustomPrompt="1"/>
          </p:nvPr>
        </p:nvSpPr>
        <p:spPr>
          <a:xfrm>
            <a:off x="5848350" y="4276011"/>
            <a:ext cx="2863849" cy="147733"/>
          </a:xfrm>
        </p:spPr>
        <p:txBody>
          <a:bodyPr wrap="none" lIns="0">
            <a:no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2" name="Datumsplatzhalter 1">
            <a:extLst>
              <a:ext uri="{FF2B5EF4-FFF2-40B4-BE49-F238E27FC236}">
                <a16:creationId xmlns:a16="http://schemas.microsoft.com/office/drawing/2014/main" id="{8CB4DA96-8B00-4036-BDD7-FB16C8201E97}"/>
              </a:ext>
            </a:extLst>
          </p:cNvPr>
          <p:cNvSpPr>
            <a:spLocks noGrp="1"/>
          </p:cNvSpPr>
          <p:nvPr>
            <p:ph type="dt" sz="half" idx="22"/>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71539105-2A91-4F75-B2E3-65860977569A}"/>
              </a:ext>
            </a:extLst>
          </p:cNvPr>
          <p:cNvSpPr>
            <a:spLocks noGrp="1"/>
          </p:cNvSpPr>
          <p:nvPr>
            <p:ph type="ftr" sz="quarter" idx="23"/>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73342BF7-AF7B-4ED5-9BB9-DD5C7E6F2EDA}"/>
              </a:ext>
            </a:extLst>
          </p:cNvPr>
          <p:cNvSpPr>
            <a:spLocks noGrp="1"/>
          </p:cNvSpPr>
          <p:nvPr>
            <p:ph type="sldNum" sz="quarter" idx="2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5936966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grafías y fuent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s-ES" sz="2400" b="1" dirty="0"/>
              <a:t>Fotografías/fuentes:</a:t>
            </a:r>
            <a:endParaRPr lang="es-ES" sz="2400" dirty="0"/>
          </a:p>
        </p:txBody>
      </p:sp>
    </p:spTree>
    <p:extLst>
      <p:ext uri="{BB962C8B-B14F-4D97-AF65-F5344CB8AC3E}">
        <p14:creationId xmlns:p14="http://schemas.microsoft.com/office/powerpoint/2010/main" val="138467082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apositiva de ci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4180" y="856567"/>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67" dirty="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a:ln>
                  <a:noFill/>
                </a:ln>
                <a:solidFill>
                  <a:prstClr val="black"/>
                </a:solidFill>
                <a:effectLst/>
                <a:uLnTx/>
                <a:uFillTx/>
              </a:rPr>
              <a:t>Deutsche Gesellschaft für</a:t>
            </a:r>
            <a:br>
              <a:rPr kumimoji="0" lang="es-ES" sz="1467" b="1" i="0" u="none" strike="noStrike" kern="0" cap="none" spc="0" normalizeH="0" baseline="0" noProof="0">
                <a:ln>
                  <a:noFill/>
                </a:ln>
                <a:solidFill>
                  <a:prstClr val="black"/>
                </a:solidFill>
                <a:effectLst/>
                <a:uLnTx/>
                <a:uFillTx/>
              </a:rPr>
            </a:br>
            <a:r>
              <a:rPr kumimoji="0" lang="es-ES" sz="1467" b="1" i="0" u="none" strike="noStrike" kern="0" cap="none" spc="0" normalizeH="0" baseline="0" noProof="0">
                <a:ln>
                  <a:noFill/>
                </a:ln>
                <a:solidFill>
                  <a:prstClr val="black"/>
                </a:solidFill>
                <a:effectLst/>
                <a:uLnTx/>
                <a:uFillTx/>
              </a:rPr>
              <a:t>Internationale Zusammenarbeit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467" b="1"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Domicilios </a:t>
            </a:r>
            <a:r>
              <a:rPr kumimoji="0" lang="es-ES" sz="1467" b="0" i="0" u="none" strike="noStrike" kern="0" cap="none" spc="0" normalizeH="0" baseline="0" noProof="0" dirty="0">
                <a:ln>
                  <a:noFill/>
                </a:ln>
                <a:solidFill>
                  <a:prstClr val="black"/>
                </a:solidFill>
                <a:effectLst/>
                <a:uLnTx/>
                <a:uFillTx/>
              </a:rPr>
              <a:t>de la Sociedad:</a:t>
            </a:r>
            <a:br>
              <a:rPr lang="es-ES" sz="1467" dirty="0"/>
            </a:br>
            <a:r>
              <a:rPr kumimoji="0" lang="es-ES" sz="1467" b="0" i="0" u="none" strike="noStrike" kern="0" cap="none" spc="0" normalizeH="0" baseline="0" noProof="0" dirty="0">
                <a:ln>
                  <a:noFill/>
                </a:ln>
                <a:solidFill>
                  <a:prstClr val="black"/>
                </a:solidFill>
                <a:effectLst/>
                <a:uLnTx/>
                <a:uFillTx/>
              </a:rPr>
              <a:t>Bonn y Eschborn, Alemania</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Friedrich-Ebert-Allee 36 + 40</a:t>
            </a:r>
            <a:br>
              <a:rPr kumimoji="0" lang="es-ES" sz="1467" b="0" i="0" u="none" strike="noStrike" kern="0" cap="none" spc="0" normalizeH="0" baseline="0" noProof="0">
                <a:ln>
                  <a:noFill/>
                </a:ln>
                <a:solidFill>
                  <a:prstClr val="black"/>
                </a:solidFill>
                <a:effectLst/>
                <a:uLnTx/>
                <a:uFillTx/>
              </a:rPr>
            </a:br>
            <a:r>
              <a:rPr kumimoji="0" lang="es-ES" sz="1467" b="0" i="0" u="none" strike="noStrike" kern="0" cap="none" spc="0" normalizeH="0" baseline="0" noProof="0">
                <a:ln>
                  <a:noFill/>
                </a:ln>
                <a:solidFill>
                  <a:prstClr val="black"/>
                </a:solidFill>
                <a:effectLst/>
                <a:uLnTx/>
                <a:uFillTx/>
              </a:rPr>
              <a:t>53113 Bonn, Alemania</a:t>
            </a:r>
            <a:br>
              <a:rPr kumimoji="0" lang="es-ES" sz="1467" b="0" i="0" u="none" strike="noStrike" kern="0" cap="none" spc="0" normalizeH="0" baseline="0" noProof="0">
                <a:ln>
                  <a:noFill/>
                </a:ln>
                <a:solidFill>
                  <a:prstClr val="black"/>
                </a:solidFill>
                <a:effectLst/>
                <a:uLnTx/>
                <a:uFillTx/>
              </a:rPr>
            </a:br>
            <a:r>
              <a:rPr kumimoji="0" lang="es-ES" sz="1467" b="0" i="0" u="none" strike="noStrike" kern="0" cap="none" spc="0" normalizeH="0" baseline="0" noProof="0">
                <a:ln>
                  <a:noFill/>
                </a:ln>
                <a:solidFill>
                  <a:prstClr val="black"/>
                </a:solidFill>
                <a:effectLst/>
                <a:uLnTx/>
                <a:uFillTx/>
              </a:rPr>
              <a:t>T  +49  228  44 60 - 0</a:t>
            </a:r>
            <a:br>
              <a:rPr kumimoji="0" lang="es-ES" sz="1467" b="0" i="0" u="none" strike="noStrike" kern="0" cap="none" spc="0" normalizeH="0" baseline="0" noProof="0">
                <a:ln>
                  <a:noFill/>
                </a:ln>
                <a:solidFill>
                  <a:prstClr val="black"/>
                </a:solidFill>
                <a:effectLst/>
                <a:uLnTx/>
                <a:uFillTx/>
              </a:rPr>
            </a:br>
            <a:r>
              <a:rPr kumimoji="0" lang="es-ES" sz="1467" b="0" i="0" u="none" strike="noStrike" kern="0" cap="none" spc="0" normalizeH="0" baseline="0" noProof="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es-E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rPr>
              <a:t>I   </a:t>
            </a:r>
            <a:r>
              <a:rPr kumimoji="0" lang="es-ES" sz="533" b="0" i="0" u="none" strike="noStrike" kern="0" cap="none" spc="0" normalizeH="0" baseline="0" noProof="0">
                <a:ln>
                  <a:noFill/>
                </a:ln>
                <a:solidFill>
                  <a:prstClr val="black"/>
                </a:solidFill>
                <a:effectLst/>
                <a:uLnTx/>
                <a:uFillTx/>
              </a:rPr>
              <a:t> </a:t>
            </a:r>
            <a:r>
              <a:rPr kumimoji="0" lang="es-ES" sz="1467" b="0" i="0" u="none" strike="noStrike" kern="0" cap="none" spc="0" normalizeH="0" baseline="0" noProof="0">
                <a:ln>
                  <a:noFill/>
                </a:ln>
                <a:solidFill>
                  <a:prstClr val="black"/>
                </a:solidFill>
                <a:effectLst/>
                <a:uLnTx/>
                <a:uFillTx/>
              </a:rPr>
              <a:t>www.giz.de</a:t>
            </a:r>
            <a:endParaRPr kumimoji="0" lang="es-ES" sz="1467" b="0" i="0" u="none" strike="noStrike" kern="0" cap="none" spc="0" normalizeH="0" baseline="0" noProof="0" dirty="0">
              <a:ln>
                <a:noFill/>
              </a:ln>
              <a:solidFill>
                <a:prstClr val="black"/>
              </a:solidFill>
              <a:effectLst/>
              <a:uLnTx/>
              <a:uFillTx/>
            </a:endParaRP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0" i="0" u="none" strike="noStrike" kern="0" cap="none" spc="0" normalizeH="0" baseline="0" noProof="0">
                <a:ln>
                  <a:noFill/>
                </a:ln>
                <a:solidFill>
                  <a:prstClr val="black"/>
                </a:solidFill>
                <a:effectLst/>
                <a:uLnTx/>
                <a:uFillTx/>
                <a:latin typeface="+mn-lt"/>
                <a:ea typeface="+mn-ea"/>
                <a:cs typeface="+mn-cs"/>
              </a:rPr>
              <a:t>Dag-Hammarskjöld-Weg 1 - 5</a:t>
            </a:r>
            <a:br>
              <a:rPr kumimoji="0" lang="es-ES" sz="1467" b="0" i="0" u="none" strike="noStrike" kern="0" cap="none" spc="0" normalizeH="0" baseline="0" noProof="0">
                <a:ln>
                  <a:noFill/>
                </a:ln>
                <a:solidFill>
                  <a:prstClr val="black"/>
                </a:solidFill>
                <a:effectLst/>
                <a:uLnTx/>
                <a:uFillTx/>
                <a:latin typeface="+mn-lt"/>
                <a:ea typeface="+mn-ea"/>
                <a:cs typeface="+mn-cs"/>
              </a:rPr>
            </a:br>
            <a:r>
              <a:rPr kumimoji="0" lang="es-ES" sz="1467" b="0" i="0" u="none" strike="noStrike" kern="0" cap="none" spc="0" normalizeH="0" baseline="0" noProof="0">
                <a:ln>
                  <a:noFill/>
                </a:ln>
                <a:solidFill>
                  <a:prstClr val="black"/>
                </a:solidFill>
                <a:effectLst/>
                <a:uLnTx/>
                <a:uFillTx/>
                <a:latin typeface="+mn-lt"/>
                <a:ea typeface="+mn-ea"/>
                <a:cs typeface="+mn-cs"/>
              </a:rPr>
              <a:t>65760 Eschborn, </a:t>
            </a:r>
            <a:r>
              <a:rPr kumimoji="0" lang="es-ES" sz="1467" b="0" i="0" u="none" strike="noStrike" kern="0" cap="none" spc="0" normalizeH="0" baseline="0" noProof="0">
                <a:ln>
                  <a:noFill/>
                </a:ln>
                <a:solidFill>
                  <a:prstClr val="black"/>
                </a:solidFill>
                <a:effectLst/>
                <a:uLnTx/>
                <a:uFillTx/>
              </a:rPr>
              <a:t>Alemania</a:t>
            </a:r>
            <a:br>
              <a:rPr kumimoji="0" lang="es-ES" sz="1467" b="0" i="0" u="none" strike="noStrike" kern="0" cap="none" spc="0" normalizeH="0" baseline="0" noProof="0">
                <a:ln>
                  <a:noFill/>
                </a:ln>
                <a:solidFill>
                  <a:prstClr val="black"/>
                </a:solidFill>
                <a:effectLst/>
                <a:uLnTx/>
                <a:uFillTx/>
                <a:latin typeface="+mn-lt"/>
                <a:ea typeface="+mn-ea"/>
                <a:cs typeface="+mn-cs"/>
              </a:rPr>
            </a:br>
            <a:r>
              <a:rPr kumimoji="0" lang="es-ES" sz="1467" b="0" i="0" u="none" strike="noStrike" kern="0" cap="none" spc="0" normalizeH="0" baseline="0" noProof="0">
                <a:ln>
                  <a:noFill/>
                </a:ln>
                <a:solidFill>
                  <a:prstClr val="black"/>
                </a:solidFill>
                <a:effectLst/>
                <a:uLnTx/>
                <a:uFillTx/>
                <a:latin typeface="+mn-lt"/>
                <a:ea typeface="+mn-ea"/>
                <a:cs typeface="+mn-cs"/>
              </a:rPr>
              <a:t>T  +49  61 96  79 - 0</a:t>
            </a:r>
            <a:br>
              <a:rPr kumimoji="0" lang="es-ES" sz="1467" b="0" i="0" u="none" strike="noStrike" kern="0" cap="none" spc="0" normalizeH="0" baseline="0" noProof="0">
                <a:ln>
                  <a:noFill/>
                </a:ln>
                <a:solidFill>
                  <a:prstClr val="black"/>
                </a:solidFill>
                <a:effectLst/>
                <a:uLnTx/>
                <a:uFillTx/>
                <a:latin typeface="+mn-lt"/>
                <a:ea typeface="+mn-ea"/>
                <a:cs typeface="+mn-cs"/>
              </a:rPr>
            </a:br>
            <a:r>
              <a:rPr kumimoji="0" lang="es-ES" sz="1467" b="0" i="0" u="none" strike="noStrike" kern="0" cap="none" spc="0" normalizeH="0" baseline="0" noProof="0">
                <a:ln>
                  <a:noFill/>
                </a:ln>
                <a:solidFill>
                  <a:prstClr val="black"/>
                </a:solidFill>
                <a:effectLst/>
                <a:uLnTx/>
                <a:uFillTx/>
                <a:latin typeface="+mn-lt"/>
                <a:ea typeface="+mn-ea"/>
                <a:cs typeface="+mn-cs"/>
              </a:rPr>
              <a:t>F  +49  61 96  79 - 11 15</a:t>
            </a:r>
            <a:endParaRPr kumimoji="0" lang="es-ES" sz="1467" b="0" i="0" u="none" strike="noStrike" kern="0" cap="none" spc="0" normalizeH="0" baseline="0" noProof="0" dirty="0">
              <a:ln>
                <a:noFill/>
              </a:ln>
              <a:solidFill>
                <a:prstClr val="black"/>
              </a:solidFill>
              <a:effectLst/>
              <a:uLnTx/>
              <a:uFillTx/>
              <a:latin typeface="+mn-lt"/>
              <a:ea typeface="+mn-ea"/>
              <a:cs typeface="+mn-cs"/>
            </a:endParaRPr>
          </a:p>
        </p:txBody>
      </p:sp>
      <p:pic>
        <p:nvPicPr>
          <p:cNvPr id="9" name="Imagen 8">
            <a:extLst>
              <a:ext uri="{FF2B5EF4-FFF2-40B4-BE49-F238E27FC236}">
                <a16:creationId xmlns:a16="http://schemas.microsoft.com/office/drawing/2014/main" id="{85B7E395-D69A-4D34-88E5-ABBAA267A737}"/>
              </a:ext>
            </a:extLst>
          </p:cNvPr>
          <p:cNvPicPr>
            <a:picLocks noChangeAspect="1"/>
          </p:cNvPicPr>
          <p:nvPr userDrawn="1"/>
        </p:nvPicPr>
        <p:blipFill>
          <a:blip r:embed="rId4"/>
          <a:stretch>
            <a:fillRect/>
          </a:stretch>
        </p:blipFill>
        <p:spPr>
          <a:xfrm>
            <a:off x="1677484" y="5672030"/>
            <a:ext cx="2585393" cy="995716"/>
          </a:xfrm>
          <a:prstGeom prst="rect">
            <a:avLst/>
          </a:prstGeom>
        </p:spPr>
      </p:pic>
    </p:spTree>
    <p:extLst>
      <p:ext uri="{BB962C8B-B14F-4D97-AF65-F5344CB8AC3E}">
        <p14:creationId xmlns:p14="http://schemas.microsoft.com/office/powerpoint/2010/main" val="53750183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2"/>
        <p:cNvGrpSpPr/>
        <p:nvPr/>
      </p:nvGrpSpPr>
      <p:grpSpPr>
        <a:xfrm>
          <a:off x="0" y="0"/>
          <a:ext cx="0" cy="0"/>
          <a:chOff x="0" y="0"/>
          <a:chExt cx="0" cy="0"/>
        </a:xfrm>
      </p:grpSpPr>
      <p:sp>
        <p:nvSpPr>
          <p:cNvPr id="43" name="Google Shape;43;p61"/>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lstStyle>
            <a:lvl1pPr lvl="0" algn="ctr">
              <a:lnSpc>
                <a:spcPct val="9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44" name="Google Shape;44;p61"/>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45" name="Google Shape;45;p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89382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idos">
  <p:cSld name="1_Contenidos">
    <p:spTree>
      <p:nvGrpSpPr>
        <p:cNvPr id="1" name="Shape 34"/>
        <p:cNvGrpSpPr/>
        <p:nvPr/>
      </p:nvGrpSpPr>
      <p:grpSpPr>
        <a:xfrm>
          <a:off x="0" y="0"/>
          <a:ext cx="0" cy="0"/>
          <a:chOff x="0" y="0"/>
          <a:chExt cx="0" cy="0"/>
        </a:xfrm>
      </p:grpSpPr>
      <p:sp>
        <p:nvSpPr>
          <p:cNvPr id="35" name="Google Shape;35;p11"/>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1"/>
          <p:cNvSpPr txBox="1">
            <a:spLocks noGrp="1"/>
          </p:cNvSpPr>
          <p:nvPr>
            <p:ph type="body" idx="1"/>
          </p:nvPr>
        </p:nvSpPr>
        <p:spPr>
          <a:xfrm>
            <a:off x="599757" y="1361293"/>
            <a:ext cx="9563579" cy="4660625"/>
          </a:xfrm>
          <a:prstGeom prst="rect">
            <a:avLst/>
          </a:prstGeom>
          <a:noFill/>
          <a:ln>
            <a:noFill/>
          </a:ln>
        </p:spPr>
        <p:txBody>
          <a:bodyPr spcFirstLastPara="1" wrap="square" lIns="0" tIns="0" rIns="72000" bIns="0" anchor="t" anchorCtr="0">
            <a:noAutofit/>
          </a:bodyPr>
          <a:lstStyle>
            <a:lvl1pPr marL="609585" marR="0" lvl="0" indent="-406390" algn="l">
              <a:lnSpc>
                <a:spcPct val="90000"/>
              </a:lnSpc>
              <a:spcBef>
                <a:spcPts val="2400"/>
              </a:spcBef>
              <a:spcAft>
                <a:spcPts val="0"/>
              </a:spcAft>
              <a:buClr>
                <a:schemeClr val="dk1"/>
              </a:buClr>
              <a:buSzPts val="1200"/>
              <a:buFont typeface="Arial"/>
              <a:buAutoNum type="arabicPeriod"/>
              <a:defRPr/>
            </a:lvl1pPr>
            <a:lvl2pPr marL="1219170" lvl="1" indent="-457189" algn="l">
              <a:lnSpc>
                <a:spcPct val="90000"/>
              </a:lnSpc>
              <a:spcBef>
                <a:spcPts val="800"/>
              </a:spcBef>
              <a:spcAft>
                <a:spcPts val="0"/>
              </a:spcAft>
              <a:buSzPts val="1800"/>
              <a:buChar char="▪"/>
              <a:defRPr/>
            </a:lvl2pPr>
            <a:lvl3pPr marL="1828754" lvl="2" indent="-457189" algn="l">
              <a:lnSpc>
                <a:spcPct val="90000"/>
              </a:lnSpc>
              <a:spcBef>
                <a:spcPts val="800"/>
              </a:spcBef>
              <a:spcAft>
                <a:spcPts val="0"/>
              </a:spcAft>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chemeClr val="dk2"/>
                </a:solidFill>
                <a:latin typeface="Arial"/>
                <a:ea typeface="Arial"/>
                <a:cs typeface="Arial"/>
                <a:sym typeface="Arial"/>
              </a:defRPr>
            </a:lvl9pPr>
          </a:lstStyle>
          <a:p>
            <a:r>
              <a:rPr lang="es-ES"/>
              <a:t>Página </a:t>
            </a:r>
            <a:fld id="{00000000-1234-1234-1234-123412341234}" type="slidenum">
              <a:rPr lang="es-ES" smtClean="0"/>
              <a:pPr/>
              <a:t>‹Nº›</a:t>
            </a:fld>
            <a:endParaRPr/>
          </a:p>
        </p:txBody>
      </p:sp>
    </p:spTree>
    <p:extLst>
      <p:ext uri="{BB962C8B-B14F-4D97-AF65-F5344CB8AC3E}">
        <p14:creationId xmlns:p14="http://schemas.microsoft.com/office/powerpoint/2010/main" val="158266946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5"/>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730873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6"/>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333086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04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ítulo gráfico/imagen s. fondo">
    <p:spTree>
      <p:nvGrpSpPr>
        <p:cNvPr id="1" name=""/>
        <p:cNvGrpSpPr/>
        <p:nvPr/>
      </p:nvGrpSpPr>
      <p:grpSpPr>
        <a:xfrm>
          <a:off x="0" y="0"/>
          <a:ext cx="0" cy="0"/>
          <a:chOff x="0" y="0"/>
          <a:chExt cx="0" cy="0"/>
        </a:xfrm>
      </p:grpSpPr>
      <p:cxnSp>
        <p:nvCxnSpPr>
          <p:cNvPr id="18" name="Gerade Verbindung mit Pfeil 17">
            <a:extLst>
              <a:ext uri="{FF2B5EF4-FFF2-40B4-BE49-F238E27FC236}">
                <a16:creationId xmlns:a16="http://schemas.microsoft.com/office/drawing/2014/main" id="{B3069BFA-978F-4C67-9E31-417DAEA6D762}"/>
              </a:ext>
            </a:extLst>
          </p:cNvPr>
          <p:cNvCxnSpPr/>
          <p:nvPr userDrawn="1"/>
        </p:nvCxnSpPr>
        <p:spPr bwMode="gray">
          <a:xfrm>
            <a:off x="60706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0" name="1.">
            <a:extLst>
              <a:ext uri="{FF2B5EF4-FFF2-40B4-BE49-F238E27FC236}">
                <a16:creationId xmlns:a16="http://schemas.microsoft.com/office/drawing/2014/main" id="{67681DD3-675E-4A00-BAD1-E15F86B46A3B}"/>
              </a:ext>
            </a:extLst>
          </p:cNvPr>
          <p:cNvSpPr/>
          <p:nvPr userDrawn="1"/>
        </p:nvSpPr>
        <p:spPr bwMode="gray">
          <a:xfrm>
            <a:off x="5101390"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1" name="2.">
            <a:extLst>
              <a:ext uri="{FF2B5EF4-FFF2-40B4-BE49-F238E27FC236}">
                <a16:creationId xmlns:a16="http://schemas.microsoft.com/office/drawing/2014/main" id="{4A7AC98E-3BC8-4F55-9CC0-5C2F02EAA809}"/>
              </a:ext>
            </a:extLst>
          </p:cNvPr>
          <p:cNvSpPr/>
          <p:nvPr userDrawn="1"/>
        </p:nvSpPr>
        <p:spPr bwMode="gray">
          <a:xfrm>
            <a:off x="7259623"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22" name="3.">
            <a:extLst>
              <a:ext uri="{FF2B5EF4-FFF2-40B4-BE49-F238E27FC236}">
                <a16:creationId xmlns:a16="http://schemas.microsoft.com/office/drawing/2014/main" id="{F208DCCA-928B-424C-9EEC-A75484E04416}"/>
              </a:ext>
            </a:extLst>
          </p:cNvPr>
          <p:cNvSpPr/>
          <p:nvPr userDrawn="1"/>
        </p:nvSpPr>
        <p:spPr bwMode="gray">
          <a:xfrm>
            <a:off x="9618988" y="170887"/>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24" name="how">
            <a:extLst>
              <a:ext uri="{FF2B5EF4-FFF2-40B4-BE49-F238E27FC236}">
                <a16:creationId xmlns:a16="http://schemas.microsoft.com/office/drawing/2014/main" id="{AFBA0602-9708-4EDC-B6FA-8AD86D8E1F37}"/>
              </a:ext>
            </a:extLst>
          </p:cNvPr>
          <p:cNvSpPr txBox="1"/>
          <p:nvPr userDrawn="1"/>
        </p:nvSpPr>
        <p:spPr bwMode="gray">
          <a:xfrm>
            <a:off x="-6054602"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25" name="Dreieck">
            <a:extLst>
              <a:ext uri="{FF2B5EF4-FFF2-40B4-BE49-F238E27FC236}">
                <a16:creationId xmlns:a16="http://schemas.microsoft.com/office/drawing/2014/main" id="{A6BCBC9F-6F1E-46DB-BE0E-4AB250A95ABB}"/>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pic>
        <p:nvPicPr>
          <p:cNvPr id="27" name="Grafik 26" descr="Ein Bild, das Screenshot enthält.&#10;&#10;Automatisch generierte Beschreibung">
            <a:extLst>
              <a:ext uri="{FF2B5EF4-FFF2-40B4-BE49-F238E27FC236}">
                <a16:creationId xmlns:a16="http://schemas.microsoft.com/office/drawing/2014/main" id="{5EA5AE47-4303-479A-A4CE-C6714052B6C3}"/>
              </a:ext>
            </a:extLst>
          </p:cNvPr>
          <p:cNvPicPr>
            <a:picLocks noChangeAspect="1"/>
          </p:cNvPicPr>
          <p:nvPr userDrawn="1"/>
        </p:nvPicPr>
        <p:blipFill rotWithShape="1">
          <a:blip r:embed="rId2"/>
          <a:srcRect l="27949" t="24404" r="52761"/>
          <a:stretch/>
        </p:blipFill>
        <p:spPr>
          <a:xfrm>
            <a:off x="9923387" y="1195292"/>
            <a:ext cx="569320" cy="650189"/>
          </a:xfrm>
          <a:prstGeom prst="rect">
            <a:avLst/>
          </a:prstGeom>
        </p:spPr>
      </p:pic>
      <p:pic>
        <p:nvPicPr>
          <p:cNvPr id="37" name="Grafik 36" descr="Ein Bild, das Screenshot enthält.&#10;&#10;Automatisch generierte Beschreibung">
            <a:extLst>
              <a:ext uri="{FF2B5EF4-FFF2-40B4-BE49-F238E27FC236}">
                <a16:creationId xmlns:a16="http://schemas.microsoft.com/office/drawing/2014/main" id="{DEFCF13F-40E6-4D21-9F63-9ED573FF7001}"/>
              </a:ext>
            </a:extLst>
          </p:cNvPr>
          <p:cNvPicPr>
            <a:picLocks/>
          </p:cNvPicPr>
          <p:nvPr userDrawn="1"/>
        </p:nvPicPr>
        <p:blipFill>
          <a:blip r:embed="rId3"/>
          <a:stretch>
            <a:fillRect/>
          </a:stretch>
        </p:blipFill>
        <p:spPr>
          <a:xfrm>
            <a:off x="7396599" y="1034676"/>
            <a:ext cx="2117468" cy="866995"/>
          </a:xfrm>
          <a:prstGeom prst="rect">
            <a:avLst/>
          </a:prstGeom>
        </p:spPr>
      </p:pic>
      <p:sp>
        <p:nvSpPr>
          <p:cNvPr id="38" name="Rechteck 37">
            <a:extLst>
              <a:ext uri="{FF2B5EF4-FFF2-40B4-BE49-F238E27FC236}">
                <a16:creationId xmlns:a16="http://schemas.microsoft.com/office/drawing/2014/main" id="{722FCDA7-AE82-4333-AB93-A44BC5E8037E}"/>
              </a:ext>
            </a:extLst>
          </p:cNvPr>
          <p:cNvSpPr/>
          <p:nvPr userDrawn="1"/>
        </p:nvSpPr>
        <p:spPr bwMode="gray">
          <a:xfrm>
            <a:off x="8723335" y="1492653"/>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39" name="Rechteck">
            <a:extLst>
              <a:ext uri="{FF2B5EF4-FFF2-40B4-BE49-F238E27FC236}">
                <a16:creationId xmlns:a16="http://schemas.microsoft.com/office/drawing/2014/main" id="{5E7A84D2-4022-4241-8349-BBF09C28EBC9}"/>
              </a:ext>
            </a:extLst>
          </p:cNvPr>
          <p:cNvSpPr/>
          <p:nvPr userDrawn="1"/>
        </p:nvSpPr>
        <p:spPr bwMode="gray">
          <a:xfrm>
            <a:off x="9976555"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67" dirty="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4"/>
            <a:srcRect/>
            <a:stretch>
              <a:fillRect l="-10" r="-10"/>
            </a:stretch>
          </a:blipFill>
        </p:spPr>
        <p:txBody>
          <a:bodyPr wrap="square" lIns="576000" bIns="1036800" anchor="b">
            <a:noAutofit/>
          </a:bodyPr>
          <a:lstStyle>
            <a:lvl1pPr>
              <a:defRPr sz="3467" b="1">
                <a:solidFill>
                  <a:schemeClr val="tx1"/>
                </a:solidFill>
              </a:defRPr>
            </a:lvl1pPr>
          </a:lstStyle>
          <a:p>
            <a:r>
              <a:rPr lang="es-ES" dirty="0"/>
              <a:t>Diapositiva de título con fondo blanco para ilustración/imagen sin fondo (</a:t>
            </a:r>
            <a:r>
              <a:rPr lang="es-ES"/>
              <a:t>sustituible)</a:t>
            </a:r>
            <a:endParaRPr lang="es-ES"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10396670" y="1966807"/>
            <a:ext cx="1662545" cy="1147156"/>
          </a:xfrm>
          <a:prstGeom prst="rect">
            <a:avLst/>
          </a:prstGeom>
        </p:spPr>
      </p:pic>
      <p:pic>
        <p:nvPicPr>
          <p:cNvPr id="23" name="Imagen 22">
            <a:extLst>
              <a:ext uri="{FF2B5EF4-FFF2-40B4-BE49-F238E27FC236}">
                <a16:creationId xmlns:a16="http://schemas.microsoft.com/office/drawing/2014/main" id="{A8E93575-1F7F-4567-833B-CB989D86C9E5}"/>
              </a:ext>
            </a:extLst>
          </p:cNvPr>
          <p:cNvPicPr>
            <a:picLocks noChangeAspect="1"/>
          </p:cNvPicPr>
          <p:nvPr userDrawn="1"/>
        </p:nvPicPr>
        <p:blipFill>
          <a:blip r:embed="rId6"/>
          <a:stretch>
            <a:fillRect/>
          </a:stretch>
        </p:blipFill>
        <p:spPr>
          <a:xfrm>
            <a:off x="916564" y="4886960"/>
            <a:ext cx="4623845" cy="1780787"/>
          </a:xfrm>
          <a:prstGeom prst="rect">
            <a:avLst/>
          </a:prstGeom>
        </p:spPr>
      </p:pic>
    </p:spTree>
    <p:extLst>
      <p:ext uri="{BB962C8B-B14F-4D97-AF65-F5344CB8AC3E}">
        <p14:creationId xmlns:p14="http://schemas.microsoft.com/office/powerpoint/2010/main" val="300843034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altern.)">
    <p:spTree>
      <p:nvGrpSpPr>
        <p:cNvPr id="1" name=""/>
        <p:cNvGrpSpPr/>
        <p:nvPr/>
      </p:nvGrpSpPr>
      <p:grpSpPr>
        <a:xfrm>
          <a:off x="0" y="0"/>
          <a:ext cx="0" cy="0"/>
          <a:chOff x="0" y="0"/>
          <a:chExt cx="0" cy="0"/>
        </a:xfrm>
      </p:grpSpPr>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67"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a:p>
            <a:r>
              <a:rPr lang="es-ES" dirty="0"/>
              <a:t>Nombre del proyecto | Fecha</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s-ES" dirty="0"/>
              <a:t>Diapositiva de título </a:t>
            </a:r>
            <a:br>
              <a:rPr lang="es-ES" dirty="0"/>
            </a:br>
            <a:r>
              <a:rPr lang="es-ES" dirty="0"/>
              <a:t>(opción alternativa sin foto</a:t>
            </a:r>
            <a:r>
              <a:rPr lang="es-ES"/>
              <a:t>) </a:t>
            </a:r>
            <a:endParaRPr lang="es-ES" dirty="0"/>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grpSp>
      <p:pic>
        <p:nvPicPr>
          <p:cNvPr id="15" name="Imagen 14">
            <a:extLst>
              <a:ext uri="{FF2B5EF4-FFF2-40B4-BE49-F238E27FC236}">
                <a16:creationId xmlns:a16="http://schemas.microsoft.com/office/drawing/2014/main" id="{5DC9B834-6E05-40AE-97CF-F44F6F84DDF6}"/>
              </a:ext>
            </a:extLst>
          </p:cNvPr>
          <p:cNvPicPr>
            <a:picLocks noChangeAspect="1"/>
          </p:cNvPicPr>
          <p:nvPr userDrawn="1"/>
        </p:nvPicPr>
        <p:blipFill>
          <a:blip r:embed="rId3"/>
          <a:stretch>
            <a:fillRect/>
          </a:stretch>
        </p:blipFill>
        <p:spPr>
          <a:xfrm>
            <a:off x="916564" y="4886960"/>
            <a:ext cx="4623845" cy="1780787"/>
          </a:xfrm>
          <a:prstGeom prst="rect">
            <a:avLst/>
          </a:prstGeom>
        </p:spPr>
      </p:pic>
    </p:spTree>
    <p:extLst>
      <p:ext uri="{BB962C8B-B14F-4D97-AF65-F5344CB8AC3E}">
        <p14:creationId xmlns:p14="http://schemas.microsoft.com/office/powerpoint/2010/main" val="20456895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599757" y="1361293"/>
            <a:ext cx="9563579" cy="4660625"/>
          </a:xfrm>
        </p:spPr>
        <p:txBody>
          <a:bodyPr/>
          <a:lstStyle>
            <a:lvl1pPr marL="304792" marR="0" indent="-304792" algn="l" defTabSz="914377" rtl="0" eaLnBrk="1" fontAlgn="auto" latinLnBrk="0" hangingPunct="1">
              <a:lnSpc>
                <a:spcPct val="90000"/>
              </a:lnSpc>
              <a:spcBef>
                <a:spcPts val="2400"/>
              </a:spcBef>
              <a:spcAft>
                <a:spcPts val="0"/>
              </a:spcAft>
              <a:buClrTx/>
              <a:buSzTx/>
              <a:buFont typeface="+mj-lt"/>
              <a:buAutoNum type="arabicPeriod"/>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s-ES"/>
              <a:t>Añadir texto haciendo clic</a:t>
            </a:r>
            <a:endParaRPr lang="es-ES" dirty="0"/>
          </a:p>
        </p:txBody>
      </p:sp>
      <p:sp>
        <p:nvSpPr>
          <p:cNvPr id="3" name="Datumsplatzhalter 2">
            <a:extLst>
              <a:ext uri="{FF2B5EF4-FFF2-40B4-BE49-F238E27FC236}">
                <a16:creationId xmlns:a16="http://schemas.microsoft.com/office/drawing/2014/main" id="{7AEB42F9-EE39-4194-A5A8-F23E1882469C}"/>
              </a:ext>
            </a:extLst>
          </p:cNvPr>
          <p:cNvSpPr>
            <a:spLocks noGrp="1"/>
          </p:cNvSpPr>
          <p:nvPr>
            <p:ph type="dt" sz="half" idx="14"/>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A6124796-D25C-4B70-8909-7028ABA56FF8}"/>
              </a:ext>
            </a:extLst>
          </p:cNvPr>
          <p:cNvSpPr>
            <a:spLocks noGrp="1"/>
          </p:cNvSpPr>
          <p:nvPr>
            <p:ph type="ftr" sz="quarter" idx="15"/>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CD3C66A2-6570-426B-86B9-FC6B53BCCFA4}"/>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2211064524"/>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s (alter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s-ES"/>
              <a:t>Añadir título haciendo clic</a:t>
            </a:r>
            <a:endParaRPr lang="es-ES"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757" y="1361293"/>
            <a:ext cx="9563579" cy="3746844"/>
          </a:xfrm>
        </p:spPr>
        <p:txBody>
          <a:bodyPr/>
          <a:lstStyle>
            <a:lvl1pPr marL="304792" marR="0" indent="-304792" algn="l" defTabSz="914377" rtl="0" eaLnBrk="1" fontAlgn="auto" latinLnBrk="0" hangingPunct="1">
              <a:lnSpc>
                <a:spcPct val="90000"/>
              </a:lnSpc>
              <a:spcBef>
                <a:spcPts val="2400"/>
              </a:spcBef>
              <a:spcAft>
                <a:spcPts val="0"/>
              </a:spcAft>
              <a:buClrTx/>
              <a:buSzTx/>
              <a:buFont typeface="+mj-lt"/>
              <a:buAutoNum type="arabicPeriod"/>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s-ES"/>
              <a:t>Añadir texto haciendo clic</a:t>
            </a:r>
            <a:endParaRPr lang="es-ES" dirty="0"/>
          </a:p>
        </p:txBody>
      </p:sp>
      <p:sp>
        <p:nvSpPr>
          <p:cNvPr id="3" name="Datumsplatzhalter 2">
            <a:extLst>
              <a:ext uri="{FF2B5EF4-FFF2-40B4-BE49-F238E27FC236}">
                <a16:creationId xmlns:a16="http://schemas.microsoft.com/office/drawing/2014/main" id="{62342A86-691A-4326-8252-6427F2E2E82C}"/>
              </a:ext>
            </a:extLst>
          </p:cNvPr>
          <p:cNvSpPr>
            <a:spLocks noGrp="1"/>
          </p:cNvSpPr>
          <p:nvPr>
            <p:ph type="dt" sz="half" idx="14"/>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F5053B2E-0F43-44B6-8EA5-07E2886E42B5}"/>
              </a:ext>
            </a:extLst>
          </p:cNvPr>
          <p:cNvSpPr>
            <a:spLocks noGrp="1"/>
          </p:cNvSpPr>
          <p:nvPr>
            <p:ph type="ftr" sz="quarter" idx="15"/>
          </p:nvPr>
        </p:nvSpPr>
        <p:spPr/>
        <p:txBody>
          <a:bodyPr/>
          <a:lstStyle/>
          <a:p>
            <a:r>
              <a:rPr lang="es-ES"/>
              <a:t>Título de la presentación</a:t>
            </a:r>
            <a:endParaRPr lang="es-ES" dirty="0"/>
          </a:p>
        </p:txBody>
      </p:sp>
      <p:sp>
        <p:nvSpPr>
          <p:cNvPr id="5" name="Foliennummernplatzhalter 4">
            <a:extLst>
              <a:ext uri="{FF2B5EF4-FFF2-40B4-BE49-F238E27FC236}">
                <a16:creationId xmlns:a16="http://schemas.microsoft.com/office/drawing/2014/main" id="{6388B433-E536-4FD9-8D5D-412BCD853BD4}"/>
              </a:ext>
            </a:extLst>
          </p:cNvPr>
          <p:cNvSpPr>
            <a:spLocks noGrp="1"/>
          </p:cNvSpPr>
          <p:nvPr>
            <p:ph type="sldNum" sz="quarter" idx="16"/>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09237298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cabezado sección b/n">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r>
              <a:rPr lang="es-ES" dirty="0"/>
              <a:t>Este es el subtítulo</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es-ES" dirty="0"/>
              <a:t>Diapositiva de encabezado de sección</a:t>
            </a:r>
            <a:br>
              <a:rPr lang="es-ES" dirty="0"/>
            </a:br>
            <a:r>
              <a:rPr lang="es-ES" dirty="0"/>
              <a:t>con el </a:t>
            </a:r>
            <a:r>
              <a:rPr lang="es-ES" i="1" dirty="0"/>
              <a:t>key visual</a:t>
            </a:r>
            <a:r>
              <a:rPr lang="es-ES" dirty="0"/>
              <a:t> (diseño base) de la GIZ en b/n</a:t>
            </a:r>
          </a:p>
        </p:txBody>
      </p:sp>
      <p:sp>
        <p:nvSpPr>
          <p:cNvPr id="2" name="Datumsplatzhalter 1">
            <a:extLst>
              <a:ext uri="{FF2B5EF4-FFF2-40B4-BE49-F238E27FC236}">
                <a16:creationId xmlns:a16="http://schemas.microsoft.com/office/drawing/2014/main" id="{9411433D-A53F-4475-BFB1-401487D18F1B}"/>
              </a:ext>
            </a:extLst>
          </p:cNvPr>
          <p:cNvSpPr>
            <a:spLocks noGrp="1"/>
          </p:cNvSpPr>
          <p:nvPr>
            <p:ph type="dt" sz="half" idx="11"/>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475F49D5-68FF-44AE-9C27-04A9E8C74BAF}"/>
              </a:ext>
            </a:extLst>
          </p:cNvPr>
          <p:cNvSpPr>
            <a:spLocks noGrp="1"/>
          </p:cNvSpPr>
          <p:nvPr>
            <p:ph type="ftr" sz="quarter" idx="12"/>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6B9B0467-78EE-497C-A9E9-9AC8213B6F97}"/>
              </a:ext>
            </a:extLst>
          </p:cNvPr>
          <p:cNvSpPr>
            <a:spLocks noGrp="1"/>
          </p:cNvSpPr>
          <p:nvPr>
            <p:ph type="sldNum" sz="quarter" idx="13"/>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36406749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cabezado sección foto">
    <p:spTree>
      <p:nvGrpSpPr>
        <p:cNvPr id="1" name=""/>
        <p:cNvGrpSpPr/>
        <p:nvPr/>
      </p:nvGrpSpPr>
      <p:grpSpPr>
        <a:xfrm>
          <a:off x="0" y="0"/>
          <a:ext cx="0" cy="0"/>
          <a:chOff x="0" y="0"/>
          <a:chExt cx="0" cy="0"/>
        </a:xfrm>
      </p:grpSpPr>
      <p:cxnSp>
        <p:nvCxnSpPr>
          <p:cNvPr id="24" name="Gerade Verbindung mit Pfeil 23">
            <a:extLst>
              <a:ext uri="{FF2B5EF4-FFF2-40B4-BE49-F238E27FC236}">
                <a16:creationId xmlns:a16="http://schemas.microsoft.com/office/drawing/2014/main" id="{0E9BAFCB-ED4F-4F6C-A65B-6975965277F8}"/>
              </a:ext>
            </a:extLst>
          </p:cNvPr>
          <p:cNvCxnSpPr/>
          <p:nvPr userDrawn="1"/>
        </p:nvCxnSpPr>
        <p:spPr bwMode="gray">
          <a:xfrm>
            <a:off x="60706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5" name="1.">
            <a:extLst>
              <a:ext uri="{FF2B5EF4-FFF2-40B4-BE49-F238E27FC236}">
                <a16:creationId xmlns:a16="http://schemas.microsoft.com/office/drawing/2014/main" id="{760A7DB4-25D7-4C1B-A458-E30067DD938E}"/>
              </a:ext>
            </a:extLst>
          </p:cNvPr>
          <p:cNvSpPr/>
          <p:nvPr userDrawn="1"/>
        </p:nvSpPr>
        <p:spPr bwMode="gray">
          <a:xfrm>
            <a:off x="5101390"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7" name="2.">
            <a:extLst>
              <a:ext uri="{FF2B5EF4-FFF2-40B4-BE49-F238E27FC236}">
                <a16:creationId xmlns:a16="http://schemas.microsoft.com/office/drawing/2014/main" id="{770D25A5-C7BD-4447-8250-053AAA434081}"/>
              </a:ext>
            </a:extLst>
          </p:cNvPr>
          <p:cNvSpPr/>
          <p:nvPr userDrawn="1"/>
        </p:nvSpPr>
        <p:spPr bwMode="gray">
          <a:xfrm>
            <a:off x="7259623" y="170887"/>
            <a:ext cx="1968500" cy="674031"/>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2. Para restablecer </a:t>
            </a:r>
            <a:br>
              <a:rPr kumimoji="0" lang="es-ES" sz="1400" b="0" i="0" u="none" strike="noStrike" kern="1200" cap="none" spc="0" normalizeH="0" baseline="0" noProof="0" dirty="0">
                <a:ln>
                  <a:noFill/>
                </a:ln>
                <a:solidFill>
                  <a:prstClr val="black"/>
                </a:solidFill>
                <a:effectLst/>
                <a:uLnTx/>
                <a:uFillTx/>
                <a:latin typeface="+mn-lt"/>
              </a:rPr>
            </a:br>
            <a:r>
              <a:rPr kumimoji="0" lang="es-ES" sz="1400" b="0" i="0" u="none" strike="noStrike" kern="1200" cap="none" spc="0" normalizeH="0" baseline="0" noProof="0" dirty="0">
                <a:ln>
                  <a:noFill/>
                </a:ln>
                <a:solidFill>
                  <a:prstClr val="black"/>
                </a:solidFill>
                <a:effectLst/>
                <a:uLnTx/>
                <a:uFillTx/>
                <a:latin typeface="+mn-lt"/>
              </a:rPr>
              <a:t>el diseño de la diapositiva:</a:t>
            </a:r>
          </a:p>
        </p:txBody>
      </p:sp>
      <p:sp>
        <p:nvSpPr>
          <p:cNvPr id="37" name="3.">
            <a:extLst>
              <a:ext uri="{FF2B5EF4-FFF2-40B4-BE49-F238E27FC236}">
                <a16:creationId xmlns:a16="http://schemas.microsoft.com/office/drawing/2014/main" id="{6FAAD5A9-9B5B-47D2-9503-F26D7E862B2D}"/>
              </a:ext>
            </a:extLst>
          </p:cNvPr>
          <p:cNvSpPr/>
          <p:nvPr userDrawn="1"/>
        </p:nvSpPr>
        <p:spPr bwMode="gray">
          <a:xfrm>
            <a:off x="9618988" y="170887"/>
            <a:ext cx="2695785" cy="8679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400" dirty="0"/>
            </a:br>
            <a:endParaRPr kumimoji="0" lang="es-E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38" name="how">
            <a:extLst>
              <a:ext uri="{FF2B5EF4-FFF2-40B4-BE49-F238E27FC236}">
                <a16:creationId xmlns:a16="http://schemas.microsoft.com/office/drawing/2014/main" id="{0F04A1EE-5BB2-4D3B-92B4-1110E57D54C4}"/>
              </a:ext>
            </a:extLst>
          </p:cNvPr>
          <p:cNvSpPr txBox="1"/>
          <p:nvPr userDrawn="1"/>
        </p:nvSpPr>
        <p:spPr bwMode="gray">
          <a:xfrm>
            <a:off x="-6054602" y="237067"/>
            <a:ext cx="5973110"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Haga clic en la imagen que figura sobre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Elimine la imagen mediante la tecla “Supr”.</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 Haga clic en el pequeño símbolo situado en el centro de la página.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Seleccione una fotografía.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“Inicio/Restablecer” para restablecer el diseño de la diapositiva.</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s-ES" sz="1200" b="0" dirty="0">
                <a:solidFill>
                  <a:schemeClr val="bg1">
                    <a:lumMod val="50000"/>
                  </a:schemeClr>
                </a:solidFill>
              </a:rPr>
              <a:t>En caso necesario, escoja una parte de la fotografía mediante “Formato/Recortar”.</a:t>
            </a:r>
          </a:p>
        </p:txBody>
      </p:sp>
      <p:sp>
        <p:nvSpPr>
          <p:cNvPr id="39" name="Dreieck">
            <a:extLst>
              <a:ext uri="{FF2B5EF4-FFF2-40B4-BE49-F238E27FC236}">
                <a16:creationId xmlns:a16="http://schemas.microsoft.com/office/drawing/2014/main" id="{18FF49F2-454C-4BF3-96B6-8D39982345E6}"/>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pic>
        <p:nvPicPr>
          <p:cNvPr id="40" name="Grafik 39" descr="Ein Bild, das Screenshot enthält.&#10;&#10;Automatisch generierte Beschreibung">
            <a:extLst>
              <a:ext uri="{FF2B5EF4-FFF2-40B4-BE49-F238E27FC236}">
                <a16:creationId xmlns:a16="http://schemas.microsoft.com/office/drawing/2014/main" id="{19092F0D-A019-4142-AAB5-061579001871}"/>
              </a:ext>
            </a:extLst>
          </p:cNvPr>
          <p:cNvPicPr>
            <a:picLocks noChangeAspect="1"/>
          </p:cNvPicPr>
          <p:nvPr userDrawn="1"/>
        </p:nvPicPr>
        <p:blipFill rotWithShape="1">
          <a:blip r:embed="rId2"/>
          <a:srcRect l="27949" t="24404" r="52761"/>
          <a:stretch/>
        </p:blipFill>
        <p:spPr>
          <a:xfrm>
            <a:off x="9923387" y="1195292"/>
            <a:ext cx="569320" cy="650189"/>
          </a:xfrm>
          <a:prstGeom prst="rect">
            <a:avLst/>
          </a:prstGeom>
        </p:spPr>
      </p:pic>
      <p:pic>
        <p:nvPicPr>
          <p:cNvPr id="41" name="Grafik 40" descr="Ein Bild, das Screenshot enthält.&#10;&#10;Automatisch generierte Beschreibung">
            <a:extLst>
              <a:ext uri="{FF2B5EF4-FFF2-40B4-BE49-F238E27FC236}">
                <a16:creationId xmlns:a16="http://schemas.microsoft.com/office/drawing/2014/main" id="{6269F90E-E860-4B28-A929-46FB34ECA6B1}"/>
              </a:ext>
            </a:extLst>
          </p:cNvPr>
          <p:cNvPicPr>
            <a:picLocks/>
          </p:cNvPicPr>
          <p:nvPr userDrawn="1"/>
        </p:nvPicPr>
        <p:blipFill>
          <a:blip r:embed="rId3"/>
          <a:stretch>
            <a:fillRect/>
          </a:stretch>
        </p:blipFill>
        <p:spPr>
          <a:xfrm>
            <a:off x="7396599" y="1034676"/>
            <a:ext cx="2117468" cy="866995"/>
          </a:xfrm>
          <a:prstGeom prst="rect">
            <a:avLst/>
          </a:prstGeom>
        </p:spPr>
      </p:pic>
      <p:sp>
        <p:nvSpPr>
          <p:cNvPr id="42" name="Rechteck 41">
            <a:extLst>
              <a:ext uri="{FF2B5EF4-FFF2-40B4-BE49-F238E27FC236}">
                <a16:creationId xmlns:a16="http://schemas.microsoft.com/office/drawing/2014/main" id="{DD3DC6FF-D67F-443C-B404-693CEB57FA28}"/>
              </a:ext>
            </a:extLst>
          </p:cNvPr>
          <p:cNvSpPr/>
          <p:nvPr userDrawn="1"/>
        </p:nvSpPr>
        <p:spPr bwMode="gray">
          <a:xfrm>
            <a:off x="8723335" y="1492653"/>
            <a:ext cx="748399" cy="2399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43" name="Rechteck">
            <a:extLst>
              <a:ext uri="{FF2B5EF4-FFF2-40B4-BE49-F238E27FC236}">
                <a16:creationId xmlns:a16="http://schemas.microsoft.com/office/drawing/2014/main" id="{AAB8DB1B-2F75-44AC-8A11-B0D6F355AE31}"/>
              </a:ext>
            </a:extLst>
          </p:cNvPr>
          <p:cNvSpPr/>
          <p:nvPr userDrawn="1"/>
        </p:nvSpPr>
        <p:spPr bwMode="gray">
          <a:xfrm>
            <a:off x="9976555"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s-ES"/>
              <a:t>.</a:t>
            </a:r>
            <a:endParaRPr lang="es-ES" dirty="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4">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s-ES" dirty="0"/>
              <a:t>Diapositiva de encabezado de sección</a:t>
            </a:r>
            <a:br>
              <a:rPr lang="es-ES" dirty="0"/>
            </a:br>
            <a:r>
              <a:rPr lang="es-ES" dirty="0"/>
              <a:t>con fotografía de fondo (sustituible)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9996030" y="1966807"/>
            <a:ext cx="1662545" cy="1147156"/>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s-ES" dirty="0"/>
              <a:t>Este es el subtítulo</a:t>
            </a:r>
          </a:p>
        </p:txBody>
      </p:sp>
      <p:sp>
        <p:nvSpPr>
          <p:cNvPr id="2" name="Datumsplatzhalter 1">
            <a:extLst>
              <a:ext uri="{FF2B5EF4-FFF2-40B4-BE49-F238E27FC236}">
                <a16:creationId xmlns:a16="http://schemas.microsoft.com/office/drawing/2014/main" id="{F805593C-41D2-4E8E-8DD9-845FB667992E}"/>
              </a:ext>
            </a:extLst>
          </p:cNvPr>
          <p:cNvSpPr>
            <a:spLocks noGrp="1"/>
          </p:cNvSpPr>
          <p:nvPr>
            <p:ph type="dt" sz="half" idx="12"/>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9B451D88-1061-4B67-AF15-273A47D5E3FE}"/>
              </a:ext>
            </a:extLst>
          </p:cNvPr>
          <p:cNvSpPr>
            <a:spLocks noGrp="1"/>
          </p:cNvSpPr>
          <p:nvPr>
            <p:ph type="ftr" sz="quarter" idx="13"/>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5ACBE19E-C469-40E4-A7E3-E9894C3B7403}"/>
              </a:ext>
            </a:extLst>
          </p:cNvPr>
          <p:cNvSpPr>
            <a:spLocks noGrp="1"/>
          </p:cNvSpPr>
          <p:nvPr>
            <p:ph type="sldNum" sz="quarter" idx="14"/>
          </p:nvPr>
        </p:nvSpPr>
        <p:spPr/>
        <p:txBody>
          <a:bodyPr/>
          <a:lstStyle/>
          <a:p>
            <a:r>
              <a:rPr lang="es-ES"/>
              <a:t>Página </a:t>
            </a:r>
            <a:fld id="{3A8B5DB7-81A8-4ED4-916B-6B23CD603687}" type="slidenum">
              <a:rPr lang="es-ES" smtClean="0"/>
              <a:pPr/>
              <a:t>‹Nº›</a:t>
            </a:fld>
            <a:endParaRPr lang="es-ES" dirty="0"/>
          </a:p>
        </p:txBody>
      </p:sp>
    </p:spTree>
    <p:extLst>
      <p:ext uri="{BB962C8B-B14F-4D97-AF65-F5344CB8AC3E}">
        <p14:creationId xmlns:p14="http://schemas.microsoft.com/office/powerpoint/2010/main" val="12821305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1867" dirty="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559398" y="6568511"/>
            <a:ext cx="7603937"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s-ES"/>
              <a:t>Título de la presentación</a:t>
            </a:r>
            <a:endParaRPr lang="es-ES" dirty="0"/>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522625"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es-ES"/>
              <a:t>14.02.2019</a:t>
            </a:r>
            <a:endParaRPr lang="es-ES" dirty="0"/>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742211"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s-ES"/>
              <a:t>Página </a:t>
            </a:r>
            <a:fld id="{3A8B5DB7-81A8-4ED4-916B-6B23CD603687}" type="slidenum">
              <a:rPr lang="es-ES" smtClean="0"/>
              <a:pPr/>
              <a:t>‹Nº›</a:t>
            </a:fld>
            <a:endParaRPr lang="es-ES" dirty="0"/>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362197" y="6575618"/>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321127"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r>
              <a:rPr lang="es-ES"/>
              <a:t>Añadir texto haciendo clic</a:t>
            </a:r>
            <a:endParaRPr lang="es-ES" dirty="0"/>
          </a:p>
        </p:txBody>
      </p:sp>
      <p:pic>
        <p:nvPicPr>
          <p:cNvPr id="4" name="Imagen 3">
            <a:extLst>
              <a:ext uri="{FF2B5EF4-FFF2-40B4-BE49-F238E27FC236}">
                <a16:creationId xmlns:a16="http://schemas.microsoft.com/office/drawing/2014/main" id="{68926978-58B6-41D5-8D85-C34B367AFDB6}"/>
              </a:ext>
            </a:extLst>
          </p:cNvPr>
          <p:cNvPicPr>
            <a:picLocks noChangeAspect="1"/>
          </p:cNvPicPr>
          <p:nvPr userDrawn="1"/>
        </p:nvPicPr>
        <p:blipFill rotWithShape="1">
          <a:blip r:embed="rId38"/>
          <a:srcRect r="42269"/>
          <a:stretch/>
        </p:blipFill>
        <p:spPr>
          <a:xfrm>
            <a:off x="11016043" y="6250008"/>
            <a:ext cx="870664" cy="580837"/>
          </a:xfrm>
          <a:prstGeom prst="rect">
            <a:avLst/>
          </a:prstGeom>
        </p:spPr>
      </p:pic>
    </p:spTree>
    <p:extLst>
      <p:ext uri="{BB962C8B-B14F-4D97-AF65-F5344CB8AC3E}">
        <p14:creationId xmlns:p14="http://schemas.microsoft.com/office/powerpoint/2010/main" val="12932375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1" r:id="rId35"/>
    <p:sldLayoutId id="2147483702" r:id="rId36"/>
  </p:sldLayoutIdLst>
  <p:transition>
    <p:fade/>
  </p:transition>
  <p:hf hdr="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5">
            <a:alphaModFix/>
          </a:blip>
          <a:srcRect/>
          <a:stretch/>
        </p:blipFill>
        <p:spPr>
          <a:xfrm>
            <a:off x="0" y="-2297154"/>
            <a:ext cx="12199434" cy="9149576"/>
          </a:xfrm>
          <a:prstGeom prst="rect">
            <a:avLst/>
          </a:prstGeom>
          <a:noFill/>
          <a:ln>
            <a:noFill/>
          </a:ln>
        </p:spPr>
      </p:pic>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13201040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8.jpe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13.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9.png"/><Relationship Id="rId2" Type="http://schemas.openxmlformats.org/officeDocument/2006/relationships/diagramData" Target="../diagrams/data3.xml"/><Relationship Id="rId1" Type="http://schemas.openxmlformats.org/officeDocument/2006/relationships/slideLayout" Target="../slideLayouts/slideLayout3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6" name="Rectangle 5">
            <a:extLst>
              <a:ext uri="{FF2B5EF4-FFF2-40B4-BE49-F238E27FC236}">
                <a16:creationId xmlns:a16="http://schemas.microsoft.com/office/drawing/2014/main" id="{030B3BD0-E373-104D-9550-758782A7C346}"/>
              </a:ext>
            </a:extLst>
          </p:cNvPr>
          <p:cNvSpPr/>
          <p:nvPr/>
        </p:nvSpPr>
        <p:spPr>
          <a:xfrm>
            <a:off x="-1" y="-10886"/>
            <a:ext cx="12192000" cy="6858000"/>
          </a:xfrm>
          <a:prstGeom prst="rect">
            <a:avLst/>
          </a:prstGeom>
          <a:solidFill>
            <a:srgbClr val="164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90883E6F-2114-9B44-9733-4CCA98482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298" y="768471"/>
            <a:ext cx="4508472" cy="929697"/>
          </a:xfrm>
          <a:prstGeom prst="rect">
            <a:avLst/>
          </a:prstGeom>
        </p:spPr>
      </p:pic>
      <p:pic>
        <p:nvPicPr>
          <p:cNvPr id="8" name="Picture 7">
            <a:extLst>
              <a:ext uri="{FF2B5EF4-FFF2-40B4-BE49-F238E27FC236}">
                <a16:creationId xmlns:a16="http://schemas.microsoft.com/office/drawing/2014/main" id="{EFD2326B-12FD-754F-A28B-C430B64BA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051" y="0"/>
            <a:ext cx="6176402" cy="6858000"/>
          </a:xfrm>
          <a:prstGeom prst="rect">
            <a:avLst/>
          </a:prstGeom>
        </p:spPr>
      </p:pic>
      <p:sp>
        <p:nvSpPr>
          <p:cNvPr id="9" name="Rectangle 8">
            <a:extLst>
              <a:ext uri="{FF2B5EF4-FFF2-40B4-BE49-F238E27FC236}">
                <a16:creationId xmlns:a16="http://schemas.microsoft.com/office/drawing/2014/main" id="{882556BE-37AB-234B-BDE9-D2D120865CBE}"/>
              </a:ext>
            </a:extLst>
          </p:cNvPr>
          <p:cNvSpPr/>
          <p:nvPr/>
        </p:nvSpPr>
        <p:spPr>
          <a:xfrm>
            <a:off x="-1" y="768470"/>
            <a:ext cx="952500" cy="929698"/>
          </a:xfrm>
          <a:prstGeom prst="rect">
            <a:avLst/>
          </a:prstGeom>
          <a:solidFill>
            <a:srgbClr val="FFC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314343D6-A26D-5B45-AE8F-EC8121F017D1}"/>
              </a:ext>
            </a:extLst>
          </p:cNvPr>
          <p:cNvSpPr/>
          <p:nvPr/>
        </p:nvSpPr>
        <p:spPr>
          <a:xfrm>
            <a:off x="11239500" y="499533"/>
            <a:ext cx="952500" cy="1079500"/>
          </a:xfrm>
          <a:prstGeom prst="rect">
            <a:avLst/>
          </a:prstGeom>
          <a:solidFill>
            <a:srgbClr val="FFC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88079EB1-493D-C54A-B75A-2495F5A8120A}"/>
              </a:ext>
            </a:extLst>
          </p:cNvPr>
          <p:cNvSpPr/>
          <p:nvPr/>
        </p:nvSpPr>
        <p:spPr>
          <a:xfrm>
            <a:off x="817800" y="2111543"/>
            <a:ext cx="122767" cy="2634914"/>
          </a:xfrm>
          <a:prstGeom prst="rect">
            <a:avLst/>
          </a:prstGeom>
          <a:solidFill>
            <a:srgbClr val="FFC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12C53E15-708A-48CB-BDD4-07E272816049}"/>
              </a:ext>
            </a:extLst>
          </p:cNvPr>
          <p:cNvSpPr/>
          <p:nvPr/>
        </p:nvSpPr>
        <p:spPr>
          <a:xfrm>
            <a:off x="1219841" y="2828835"/>
            <a:ext cx="10332676" cy="2400657"/>
          </a:xfrm>
          <a:prstGeom prst="rect">
            <a:avLst/>
          </a:prstGeom>
        </p:spPr>
        <p:txBody>
          <a:bodyPr wrap="square">
            <a:spAutoFit/>
          </a:bodyPr>
          <a:lstStyle/>
          <a:p>
            <a:r>
              <a:rPr lang="en-US" sz="2400" b="1" dirty="0">
                <a:solidFill>
                  <a:schemeClr val="bg1"/>
                </a:solidFill>
                <a:effectLst/>
              </a:rPr>
              <a:t>Resultados de </a:t>
            </a:r>
            <a:r>
              <a:rPr lang="en-US" sz="2400" b="1" dirty="0" err="1">
                <a:solidFill>
                  <a:schemeClr val="bg1"/>
                </a:solidFill>
                <a:effectLst/>
              </a:rPr>
              <a:t>estudios</a:t>
            </a:r>
            <a:r>
              <a:rPr lang="en-US" sz="2400" b="1" dirty="0">
                <a:solidFill>
                  <a:schemeClr val="bg1"/>
                </a:solidFill>
                <a:effectLst/>
              </a:rPr>
              <a:t>, </a:t>
            </a:r>
            <a:r>
              <a:rPr lang="en-US" sz="2400" b="1" dirty="0" err="1">
                <a:solidFill>
                  <a:schemeClr val="bg1"/>
                </a:solidFill>
                <a:effectLst/>
              </a:rPr>
              <a:t>intercambios</a:t>
            </a:r>
            <a:r>
              <a:rPr lang="en-US" sz="2400" b="1" dirty="0">
                <a:solidFill>
                  <a:schemeClr val="bg1"/>
                </a:solidFill>
                <a:effectLst/>
              </a:rPr>
              <a:t> </a:t>
            </a:r>
            <a:r>
              <a:rPr lang="en-US" sz="2400" b="1" dirty="0">
                <a:solidFill>
                  <a:schemeClr val="bg1"/>
                </a:solidFill>
              </a:rPr>
              <a:t>y </a:t>
            </a:r>
            <a:r>
              <a:rPr lang="en-US" sz="2400" b="1" dirty="0" err="1">
                <a:solidFill>
                  <a:schemeClr val="bg1"/>
                </a:solidFill>
              </a:rPr>
              <a:t>capacitaciones</a:t>
            </a:r>
            <a:r>
              <a:rPr lang="en-US" sz="2400" b="1" dirty="0">
                <a:solidFill>
                  <a:schemeClr val="bg1"/>
                </a:solidFill>
              </a:rPr>
              <a:t> </a:t>
            </a:r>
            <a:r>
              <a:rPr lang="en-US" sz="2400" b="1" dirty="0" err="1">
                <a:solidFill>
                  <a:schemeClr val="bg1"/>
                </a:solidFill>
              </a:rPr>
              <a:t>realizadas</a:t>
            </a:r>
            <a:endParaRPr lang="en-US" sz="2400" b="1" dirty="0">
              <a:solidFill>
                <a:schemeClr val="bg1"/>
              </a:solidFill>
              <a:effectLst/>
            </a:endParaRPr>
          </a:p>
          <a:p>
            <a:endParaRPr lang="en-US" sz="1800" b="1" i="1" dirty="0">
              <a:solidFill>
                <a:schemeClr val="bg1"/>
              </a:solidFill>
            </a:endParaRPr>
          </a:p>
          <a:p>
            <a:endParaRPr lang="en-US" sz="1800" b="1" i="1" dirty="0">
              <a:solidFill>
                <a:schemeClr val="bg1"/>
              </a:solidFill>
            </a:endParaRPr>
          </a:p>
          <a:p>
            <a:r>
              <a:rPr lang="en-US" sz="1800" b="1" i="1" dirty="0">
                <a:solidFill>
                  <a:schemeClr val="bg1"/>
                </a:solidFill>
              </a:rPr>
              <a:t>Colaboración Regional para la transparencia y cumplimiento de las NDC y generación de Estrategias Climáticas de Largo Plazo</a:t>
            </a:r>
          </a:p>
          <a:p>
            <a:endParaRPr lang="en-US" sz="1800" b="1" i="1" dirty="0">
              <a:solidFill>
                <a:schemeClr val="bg1"/>
              </a:solidFill>
            </a:endParaRPr>
          </a:p>
          <a:p>
            <a:endParaRPr lang="en-US" sz="3600" dirty="0">
              <a:solidFill>
                <a:schemeClr val="bg1"/>
              </a:solidFill>
              <a:latin typeface="Myriad Pro" charset="0"/>
              <a:ea typeface="Myriad Pro" charset="0"/>
              <a:cs typeface="Myriad Pro"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E15E786-557A-4963-A862-93047BFBCC48}"/>
              </a:ext>
            </a:extLst>
          </p:cNvPr>
          <p:cNvGrpSpPr/>
          <p:nvPr/>
        </p:nvGrpSpPr>
        <p:grpSpPr>
          <a:xfrm>
            <a:off x="6868160" y="1642696"/>
            <a:ext cx="5041567" cy="3538904"/>
            <a:chOff x="1216763" y="2524651"/>
            <a:chExt cx="4676037" cy="3038057"/>
          </a:xfrm>
        </p:grpSpPr>
        <p:pic>
          <p:nvPicPr>
            <p:cNvPr id="4" name="Imagen 3">
              <a:extLst>
                <a:ext uri="{FF2B5EF4-FFF2-40B4-BE49-F238E27FC236}">
                  <a16:creationId xmlns:a16="http://schemas.microsoft.com/office/drawing/2014/main" id="{B4582D4D-8697-4B10-BF0D-70AA48579113}"/>
                </a:ext>
              </a:extLst>
            </p:cNvPr>
            <p:cNvPicPr>
              <a:picLocks noChangeAspect="1"/>
            </p:cNvPicPr>
            <p:nvPr/>
          </p:nvPicPr>
          <p:blipFill>
            <a:blip r:embed="rId2"/>
            <a:stretch>
              <a:fillRect/>
            </a:stretch>
          </p:blipFill>
          <p:spPr>
            <a:xfrm>
              <a:off x="1216763" y="2524651"/>
              <a:ext cx="4676037" cy="2499577"/>
            </a:xfrm>
            <a:prstGeom prst="rect">
              <a:avLst/>
            </a:prstGeom>
          </p:spPr>
        </p:pic>
        <p:pic>
          <p:nvPicPr>
            <p:cNvPr id="5" name="Imagen 4">
              <a:extLst>
                <a:ext uri="{FF2B5EF4-FFF2-40B4-BE49-F238E27FC236}">
                  <a16:creationId xmlns:a16="http://schemas.microsoft.com/office/drawing/2014/main" id="{C2707D62-B358-4297-B46B-4C2AD26D3210}"/>
                </a:ext>
              </a:extLst>
            </p:cNvPr>
            <p:cNvPicPr>
              <a:picLocks noChangeAspect="1"/>
            </p:cNvPicPr>
            <p:nvPr/>
          </p:nvPicPr>
          <p:blipFill rotWithShape="1">
            <a:blip r:embed="rId3"/>
            <a:srcRect l="3836" t="92148" r="3155"/>
            <a:stretch/>
          </p:blipFill>
          <p:spPr>
            <a:xfrm>
              <a:off x="1623163" y="5024228"/>
              <a:ext cx="3832758" cy="538480"/>
            </a:xfrm>
            <a:prstGeom prst="rect">
              <a:avLst/>
            </a:prstGeom>
          </p:spPr>
        </p:pic>
      </p:grpSp>
      <p:grpSp>
        <p:nvGrpSpPr>
          <p:cNvPr id="15" name="Grupo 14">
            <a:extLst>
              <a:ext uri="{FF2B5EF4-FFF2-40B4-BE49-F238E27FC236}">
                <a16:creationId xmlns:a16="http://schemas.microsoft.com/office/drawing/2014/main" id="{2DF45864-88D8-4A36-9630-2C278A75988E}"/>
              </a:ext>
            </a:extLst>
          </p:cNvPr>
          <p:cNvGrpSpPr/>
          <p:nvPr/>
        </p:nvGrpSpPr>
        <p:grpSpPr>
          <a:xfrm>
            <a:off x="476474" y="1642696"/>
            <a:ext cx="6161222" cy="3217912"/>
            <a:chOff x="425674" y="1142891"/>
            <a:chExt cx="6161222" cy="3217912"/>
          </a:xfrm>
        </p:grpSpPr>
        <p:grpSp>
          <p:nvGrpSpPr>
            <p:cNvPr id="9" name="Grupo 8">
              <a:extLst>
                <a:ext uri="{FF2B5EF4-FFF2-40B4-BE49-F238E27FC236}">
                  <a16:creationId xmlns:a16="http://schemas.microsoft.com/office/drawing/2014/main" id="{2D919144-9F94-4AA0-BA50-0296CD105D1E}"/>
                </a:ext>
              </a:extLst>
            </p:cNvPr>
            <p:cNvGrpSpPr/>
            <p:nvPr/>
          </p:nvGrpSpPr>
          <p:grpSpPr>
            <a:xfrm>
              <a:off x="425674" y="1142891"/>
              <a:ext cx="4149542" cy="3217912"/>
              <a:chOff x="1660155" y="1782971"/>
              <a:chExt cx="4149542" cy="3217912"/>
            </a:xfrm>
          </p:grpSpPr>
          <p:pic>
            <p:nvPicPr>
              <p:cNvPr id="7" name="Imagen 6">
                <a:extLst>
                  <a:ext uri="{FF2B5EF4-FFF2-40B4-BE49-F238E27FC236}">
                    <a16:creationId xmlns:a16="http://schemas.microsoft.com/office/drawing/2014/main" id="{268D2071-09AE-464F-89E2-3DC891A7E572}"/>
                  </a:ext>
                </a:extLst>
              </p:cNvPr>
              <p:cNvPicPr>
                <a:picLocks noChangeAspect="1"/>
              </p:cNvPicPr>
              <p:nvPr/>
            </p:nvPicPr>
            <p:blipFill>
              <a:blip r:embed="rId4"/>
              <a:stretch>
                <a:fillRect/>
              </a:stretch>
            </p:blipFill>
            <p:spPr>
              <a:xfrm>
                <a:off x="1660155" y="1782971"/>
                <a:ext cx="4149541" cy="2675618"/>
              </a:xfrm>
              <a:prstGeom prst="rect">
                <a:avLst/>
              </a:prstGeom>
            </p:spPr>
          </p:pic>
          <p:pic>
            <p:nvPicPr>
              <p:cNvPr id="8" name="Imagen 7">
                <a:extLst>
                  <a:ext uri="{FF2B5EF4-FFF2-40B4-BE49-F238E27FC236}">
                    <a16:creationId xmlns:a16="http://schemas.microsoft.com/office/drawing/2014/main" id="{199514FA-6BA1-40AB-9AA3-60D068715E17}"/>
                  </a:ext>
                </a:extLst>
              </p:cNvPr>
              <p:cNvPicPr>
                <a:picLocks noChangeAspect="1"/>
              </p:cNvPicPr>
              <p:nvPr/>
            </p:nvPicPr>
            <p:blipFill rotWithShape="1">
              <a:blip r:embed="rId5"/>
              <a:srcRect l="6875" t="82299" r="4385"/>
              <a:stretch/>
            </p:blipFill>
            <p:spPr>
              <a:xfrm>
                <a:off x="1660155" y="4462403"/>
                <a:ext cx="4149542" cy="538480"/>
              </a:xfrm>
              <a:prstGeom prst="rect">
                <a:avLst/>
              </a:prstGeom>
            </p:spPr>
          </p:pic>
        </p:grpSp>
        <p:pic>
          <p:nvPicPr>
            <p:cNvPr id="11" name="Imagen 10">
              <a:extLst>
                <a:ext uri="{FF2B5EF4-FFF2-40B4-BE49-F238E27FC236}">
                  <a16:creationId xmlns:a16="http://schemas.microsoft.com/office/drawing/2014/main" id="{F0439763-B973-4630-BFA6-25F4C6189735}"/>
                </a:ext>
              </a:extLst>
            </p:cNvPr>
            <p:cNvPicPr>
              <a:picLocks noChangeAspect="1"/>
            </p:cNvPicPr>
            <p:nvPr/>
          </p:nvPicPr>
          <p:blipFill rotWithShape="1">
            <a:blip r:embed="rId6"/>
            <a:srcRect l="62250" t="11925" r="21250" b="4160"/>
            <a:stretch/>
          </p:blipFill>
          <p:spPr>
            <a:xfrm>
              <a:off x="4575216" y="1142891"/>
              <a:ext cx="2011680" cy="2877443"/>
            </a:xfrm>
            <a:prstGeom prst="rect">
              <a:avLst/>
            </a:prstGeom>
          </p:spPr>
        </p:pic>
      </p:grpSp>
      <p:sp>
        <p:nvSpPr>
          <p:cNvPr id="13" name="CuadroTexto 12">
            <a:extLst>
              <a:ext uri="{FF2B5EF4-FFF2-40B4-BE49-F238E27FC236}">
                <a16:creationId xmlns:a16="http://schemas.microsoft.com/office/drawing/2014/main" id="{90962DB6-E20F-4C6D-9131-FC0DD8B270E8}"/>
              </a:ext>
            </a:extLst>
          </p:cNvPr>
          <p:cNvSpPr txBox="1"/>
          <p:nvPr/>
        </p:nvSpPr>
        <p:spPr>
          <a:xfrm>
            <a:off x="2551244" y="1189239"/>
            <a:ext cx="1148244" cy="307777"/>
          </a:xfrm>
          <a:prstGeom prst="rect">
            <a:avLst/>
          </a:prstGeom>
          <a:noFill/>
        </p:spPr>
        <p:txBody>
          <a:bodyPr wrap="square">
            <a:spAutoFit/>
          </a:bodyPr>
          <a:lstStyle/>
          <a:p>
            <a:pPr algn="ctr"/>
            <a:r>
              <a:rPr lang="es-CL" b="1" dirty="0"/>
              <a:t>2020</a:t>
            </a:r>
          </a:p>
        </p:txBody>
      </p:sp>
      <p:sp>
        <p:nvSpPr>
          <p:cNvPr id="14" name="CuadroTexto 13">
            <a:extLst>
              <a:ext uri="{FF2B5EF4-FFF2-40B4-BE49-F238E27FC236}">
                <a16:creationId xmlns:a16="http://schemas.microsoft.com/office/drawing/2014/main" id="{F17CDDA8-0BE7-4609-816D-F5D0005CACD1}"/>
              </a:ext>
            </a:extLst>
          </p:cNvPr>
          <p:cNvSpPr txBox="1"/>
          <p:nvPr/>
        </p:nvSpPr>
        <p:spPr>
          <a:xfrm>
            <a:off x="8899996" y="1189238"/>
            <a:ext cx="1148244" cy="307777"/>
          </a:xfrm>
          <a:prstGeom prst="rect">
            <a:avLst/>
          </a:prstGeom>
          <a:noFill/>
        </p:spPr>
        <p:txBody>
          <a:bodyPr wrap="square">
            <a:spAutoFit/>
          </a:bodyPr>
          <a:lstStyle/>
          <a:p>
            <a:pPr algn="ctr"/>
            <a:r>
              <a:rPr lang="es-CL" b="1" dirty="0"/>
              <a:t>2021</a:t>
            </a:r>
          </a:p>
        </p:txBody>
      </p:sp>
      <p:sp>
        <p:nvSpPr>
          <p:cNvPr id="16" name="TextBox 9">
            <a:extLst>
              <a:ext uri="{FF2B5EF4-FFF2-40B4-BE49-F238E27FC236}">
                <a16:creationId xmlns:a16="http://schemas.microsoft.com/office/drawing/2014/main" id="{CD9795AC-4C41-469B-AC84-0F1A34FB6439}"/>
              </a:ext>
            </a:extLst>
          </p:cNvPr>
          <p:cNvSpPr txBox="1"/>
          <p:nvPr/>
        </p:nvSpPr>
        <p:spPr>
          <a:xfrm>
            <a:off x="535231" y="509200"/>
            <a:ext cx="8042629" cy="400110"/>
          </a:xfrm>
          <a:prstGeom prst="rect">
            <a:avLst/>
          </a:prstGeom>
          <a:noFill/>
        </p:spPr>
        <p:txBody>
          <a:bodyPr wrap="square">
            <a:spAutoFit/>
          </a:bodyPr>
          <a:lstStyle/>
          <a:p>
            <a:r>
              <a:rPr lang="en-US" sz="2000" b="1" dirty="0">
                <a:solidFill>
                  <a:schemeClr val="accent1">
                    <a:lumMod val="75000"/>
                  </a:schemeClr>
                </a:solidFill>
                <a:effectLst/>
              </a:rPr>
              <a:t>CAPACITACIONES SOBRE ECLP</a:t>
            </a:r>
          </a:p>
        </p:txBody>
      </p:sp>
    </p:spTree>
    <p:extLst>
      <p:ext uri="{BB962C8B-B14F-4D97-AF65-F5344CB8AC3E}">
        <p14:creationId xmlns:p14="http://schemas.microsoft.com/office/powerpoint/2010/main" val="38256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98D7385-41C5-4898-9BFA-F975F18D60E3}"/>
              </a:ext>
            </a:extLst>
          </p:cNvPr>
          <p:cNvSpPr txBox="1"/>
          <p:nvPr/>
        </p:nvSpPr>
        <p:spPr>
          <a:xfrm>
            <a:off x="286121" y="309145"/>
            <a:ext cx="8042629" cy="400110"/>
          </a:xfrm>
          <a:prstGeom prst="rect">
            <a:avLst/>
          </a:prstGeom>
          <a:noFill/>
        </p:spPr>
        <p:txBody>
          <a:bodyPr wrap="square">
            <a:spAutoFit/>
          </a:bodyPr>
          <a:lstStyle/>
          <a:p>
            <a:r>
              <a:rPr lang="en-US" sz="2000" b="1" dirty="0">
                <a:solidFill>
                  <a:schemeClr val="accent1">
                    <a:lumMod val="75000"/>
                  </a:schemeClr>
                </a:solidFill>
                <a:effectLst/>
              </a:rPr>
              <a:t>RESULTADOS DEL CURSO DE CAPACITACIÓN 2021</a:t>
            </a:r>
          </a:p>
        </p:txBody>
      </p:sp>
      <p:pic>
        <p:nvPicPr>
          <p:cNvPr id="3" name="Imagen 2" descr="Interfaz de usuario gráfica, Sitio web&#10;&#10;Descripción generada automáticamente">
            <a:extLst>
              <a:ext uri="{FF2B5EF4-FFF2-40B4-BE49-F238E27FC236}">
                <a16:creationId xmlns:a16="http://schemas.microsoft.com/office/drawing/2014/main" id="{C17B496F-6EA1-403D-83B8-B5CD02C09E77}"/>
              </a:ext>
            </a:extLst>
          </p:cNvPr>
          <p:cNvPicPr>
            <a:picLocks noChangeAspect="1"/>
          </p:cNvPicPr>
          <p:nvPr/>
        </p:nvPicPr>
        <p:blipFill>
          <a:blip r:embed="rId3"/>
          <a:stretch>
            <a:fillRect/>
          </a:stretch>
        </p:blipFill>
        <p:spPr>
          <a:xfrm>
            <a:off x="7579605" y="509200"/>
            <a:ext cx="4393381" cy="3007578"/>
          </a:xfrm>
          <a:prstGeom prst="rect">
            <a:avLst/>
          </a:prstGeom>
        </p:spPr>
      </p:pic>
      <p:graphicFrame>
        <p:nvGraphicFramePr>
          <p:cNvPr id="6" name="Diagrama 5">
            <a:extLst>
              <a:ext uri="{FF2B5EF4-FFF2-40B4-BE49-F238E27FC236}">
                <a16:creationId xmlns:a16="http://schemas.microsoft.com/office/drawing/2014/main" id="{2234621A-6783-4460-B172-ED85AD7782F9}"/>
              </a:ext>
            </a:extLst>
          </p:cNvPr>
          <p:cNvGraphicFramePr/>
          <p:nvPr>
            <p:extLst>
              <p:ext uri="{D42A27DB-BD31-4B8C-83A1-F6EECF244321}">
                <p14:modId xmlns:p14="http://schemas.microsoft.com/office/powerpoint/2010/main" val="3311132225"/>
              </p:ext>
            </p:extLst>
          </p:nvPr>
        </p:nvGraphicFramePr>
        <p:xfrm>
          <a:off x="2236425" y="3591525"/>
          <a:ext cx="9570304" cy="3266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ángulo 8">
            <a:extLst>
              <a:ext uri="{FF2B5EF4-FFF2-40B4-BE49-F238E27FC236}">
                <a16:creationId xmlns:a16="http://schemas.microsoft.com/office/drawing/2014/main" id="{39A5CF10-2109-4EDB-8E94-F3B217F845D7}"/>
              </a:ext>
            </a:extLst>
          </p:cNvPr>
          <p:cNvSpPr/>
          <p:nvPr/>
        </p:nvSpPr>
        <p:spPr>
          <a:xfrm>
            <a:off x="286121" y="958467"/>
            <a:ext cx="7293484" cy="3007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BO" dirty="0">
                <a:solidFill>
                  <a:schemeClr val="tx1"/>
                </a:solidFill>
                <a:effectLst/>
                <a:latin typeface="+mj-lt"/>
                <a:ea typeface="Calibri" panose="020F0502020204030204" pitchFamily="34" charset="0"/>
                <a:cs typeface="Times New Roman" panose="02020603050405020304" pitchFamily="18" charset="0"/>
              </a:rPr>
              <a:t>Objetivo </a:t>
            </a:r>
            <a:r>
              <a:rPr lang="es-BO" dirty="0">
                <a:solidFill>
                  <a:schemeClr val="tx1"/>
                </a:solidFill>
                <a:effectLst/>
                <a:latin typeface="+mj-lt"/>
                <a:ea typeface="Calibri" panose="020F0502020204030204" pitchFamily="34" charset="0"/>
                <a:cs typeface="Times New Roman" panose="02020603050405020304" pitchFamily="18" charset="0"/>
                <a:sym typeface="Wingdings" panose="05000000000000000000" pitchFamily="2" charset="2"/>
              </a:rPr>
              <a:t> </a:t>
            </a:r>
            <a:r>
              <a:rPr lang="es-BO" dirty="0">
                <a:solidFill>
                  <a:schemeClr val="tx1"/>
                </a:solidFill>
                <a:effectLst/>
                <a:latin typeface="+mj-lt"/>
                <a:ea typeface="Calibri" panose="020F0502020204030204" pitchFamily="34" charset="0"/>
                <a:cs typeface="Times New Roman" panose="02020603050405020304" pitchFamily="18" charset="0"/>
              </a:rPr>
              <a:t>fortalecer competencias técnicas y metodológicas para la elaboración y puesta en marcha de ECLP en sus países, de forma articulada a sus compromisos nacionales reflejados en sus NDC. </a:t>
            </a:r>
          </a:p>
          <a:p>
            <a:pPr marL="285750" indent="-285750">
              <a:buFont typeface="Arial" panose="020B0604020202020204" pitchFamily="34" charset="0"/>
              <a:buChar char="•"/>
            </a:pPr>
            <a:endParaRPr lang="es-ES" dirty="0">
              <a:solidFill>
                <a:schemeClr val="tx1"/>
              </a:solidFill>
            </a:endParaRPr>
          </a:p>
          <a:p>
            <a:pPr marL="285750" indent="-285750">
              <a:buFont typeface="Arial" panose="020B0604020202020204" pitchFamily="34" charset="0"/>
              <a:buChar char="•"/>
            </a:pPr>
            <a:r>
              <a:rPr lang="es-ES" dirty="0">
                <a:solidFill>
                  <a:schemeClr val="tx1"/>
                </a:solidFill>
              </a:rPr>
              <a:t>Modalidad </a:t>
            </a:r>
            <a:r>
              <a:rPr lang="es-ES" dirty="0">
                <a:solidFill>
                  <a:schemeClr val="tx1"/>
                </a:solidFill>
                <a:sym typeface="Wingdings" panose="05000000000000000000" pitchFamily="2" charset="2"/>
              </a:rPr>
              <a:t> </a:t>
            </a:r>
            <a:r>
              <a:rPr lang="es-ES" dirty="0">
                <a:solidFill>
                  <a:schemeClr val="tx1"/>
                </a:solidFill>
              </a:rPr>
              <a:t>virtual</a:t>
            </a:r>
          </a:p>
          <a:p>
            <a:pPr marL="285750" lvl="3" indent="-285750">
              <a:buFont typeface="Arial" panose="020B0604020202020204" pitchFamily="34" charset="0"/>
              <a:buChar char="•"/>
            </a:pPr>
            <a:endParaRPr lang="es-ES" dirty="0">
              <a:solidFill>
                <a:schemeClr val="tx1"/>
              </a:solidFill>
            </a:endParaRPr>
          </a:p>
          <a:p>
            <a:pPr marL="285750" lvl="3" indent="-285750">
              <a:buFont typeface="Arial" panose="020B0604020202020204" pitchFamily="34" charset="0"/>
              <a:buChar char="•"/>
            </a:pPr>
            <a:r>
              <a:rPr lang="es-ES" dirty="0">
                <a:solidFill>
                  <a:schemeClr val="tx1"/>
                </a:solidFill>
              </a:rPr>
              <a:t>Actividades sincrónicas </a:t>
            </a:r>
            <a:r>
              <a:rPr lang="es-ES" dirty="0">
                <a:solidFill>
                  <a:schemeClr val="tx1"/>
                </a:solidFill>
                <a:sym typeface="Wingdings" panose="05000000000000000000" pitchFamily="2" charset="2"/>
              </a:rPr>
              <a:t> </a:t>
            </a:r>
            <a:r>
              <a:rPr lang="es-ES" dirty="0">
                <a:solidFill>
                  <a:schemeClr val="tx1"/>
                </a:solidFill>
              </a:rPr>
              <a:t>6 </a:t>
            </a:r>
            <a:r>
              <a:rPr lang="es-ES" dirty="0" err="1">
                <a:solidFill>
                  <a:schemeClr val="tx1"/>
                </a:solidFill>
              </a:rPr>
              <a:t>webinars</a:t>
            </a:r>
            <a:r>
              <a:rPr lang="es-ES" dirty="0">
                <a:solidFill>
                  <a:schemeClr val="tx1"/>
                </a:solidFill>
              </a:rPr>
              <a:t> con expertos/as invitados y dinámicas de intercambio </a:t>
            </a:r>
          </a:p>
          <a:p>
            <a:pPr marL="285750" indent="-285750">
              <a:buFont typeface="Arial" panose="020B0604020202020204" pitchFamily="34" charset="0"/>
              <a:buChar char="•"/>
            </a:pPr>
            <a:endParaRPr lang="es-ES" dirty="0">
              <a:solidFill>
                <a:schemeClr val="tx1"/>
              </a:solidFill>
            </a:endParaRPr>
          </a:p>
          <a:p>
            <a:pPr marL="285750" indent="-285750">
              <a:buFont typeface="Arial" panose="020B0604020202020204" pitchFamily="34" charset="0"/>
              <a:buChar char="•"/>
            </a:pPr>
            <a:r>
              <a:rPr lang="es-ES" dirty="0">
                <a:solidFill>
                  <a:schemeClr val="tx1"/>
                </a:solidFill>
              </a:rPr>
              <a:t>Actividades asincrónicas </a:t>
            </a:r>
            <a:r>
              <a:rPr lang="es-ES" dirty="0">
                <a:solidFill>
                  <a:schemeClr val="tx1"/>
                </a:solidFill>
                <a:sym typeface="Wingdings" panose="05000000000000000000" pitchFamily="2" charset="2"/>
              </a:rPr>
              <a:t> </a:t>
            </a:r>
            <a:r>
              <a:rPr lang="es-ES" dirty="0">
                <a:solidFill>
                  <a:schemeClr val="tx1"/>
                </a:solidFill>
              </a:rPr>
              <a:t>lecturas, foros, trabajo práctico integrador</a:t>
            </a:r>
          </a:p>
          <a:p>
            <a:pPr marL="285750" indent="-285750">
              <a:buFont typeface="Arial" panose="020B0604020202020204" pitchFamily="34" charset="0"/>
              <a:buChar char="•"/>
            </a:pPr>
            <a:endParaRPr lang="es-ES" dirty="0">
              <a:solidFill>
                <a:schemeClr val="tx1"/>
              </a:solidFill>
            </a:endParaRPr>
          </a:p>
          <a:p>
            <a:pPr marL="285750" indent="-285750">
              <a:buFont typeface="Arial" panose="020B0604020202020204" pitchFamily="34" charset="0"/>
              <a:buChar char="•"/>
            </a:pPr>
            <a:r>
              <a:rPr lang="es-ES" dirty="0">
                <a:solidFill>
                  <a:schemeClr val="tx1"/>
                </a:solidFill>
              </a:rPr>
              <a:t>30 participantes (16 con certificado cumpliendo el 70% asistencia) de 15 países: Argentina, Bolivia, Perú, Ecuador, Chile, Brasil, Colombia, El Salvador, Guatemala, Honduras, México, Nicaragua, Venezuela, </a:t>
            </a:r>
            <a:r>
              <a:rPr lang="es-ES" dirty="0" err="1">
                <a:solidFill>
                  <a:schemeClr val="tx1"/>
                </a:solidFill>
              </a:rPr>
              <a:t>Rep</a:t>
            </a:r>
            <a:r>
              <a:rPr lang="es-ES" dirty="0">
                <a:solidFill>
                  <a:schemeClr val="tx1"/>
                </a:solidFill>
              </a:rPr>
              <a:t> Dominicana, Cuba</a:t>
            </a:r>
          </a:p>
          <a:p>
            <a:r>
              <a:rPr lang="es-ES" dirty="0">
                <a:solidFill>
                  <a:schemeClr val="tx1"/>
                </a:solidFill>
              </a:rPr>
              <a:t> </a:t>
            </a:r>
          </a:p>
          <a:p>
            <a:pPr marL="285750" indent="-285750">
              <a:buFont typeface="Arial" panose="020B0604020202020204" pitchFamily="34" charset="0"/>
              <a:buChar char="•"/>
            </a:pPr>
            <a:r>
              <a:rPr lang="es-ES" dirty="0">
                <a:solidFill>
                  <a:schemeClr val="tx1"/>
                </a:solidFill>
              </a:rPr>
              <a:t>Contenido temático</a:t>
            </a:r>
            <a:endParaRPr lang="es-BO" dirty="0">
              <a:solidFill>
                <a:schemeClr val="tx1"/>
              </a:solidFill>
            </a:endParaRPr>
          </a:p>
        </p:txBody>
      </p:sp>
    </p:spTree>
    <p:extLst>
      <p:ext uri="{BB962C8B-B14F-4D97-AF65-F5344CB8AC3E}">
        <p14:creationId xmlns:p14="http://schemas.microsoft.com/office/powerpoint/2010/main" val="1707361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98D7385-41C5-4898-9BFA-F975F18D60E3}"/>
              </a:ext>
            </a:extLst>
          </p:cNvPr>
          <p:cNvSpPr txBox="1"/>
          <p:nvPr/>
        </p:nvSpPr>
        <p:spPr>
          <a:xfrm>
            <a:off x="286121" y="309145"/>
            <a:ext cx="8042629" cy="400110"/>
          </a:xfrm>
          <a:prstGeom prst="rect">
            <a:avLst/>
          </a:prstGeom>
          <a:noFill/>
        </p:spPr>
        <p:txBody>
          <a:bodyPr wrap="square">
            <a:spAutoFit/>
          </a:bodyPr>
          <a:lstStyle/>
          <a:p>
            <a:r>
              <a:rPr lang="en-US" sz="2000" b="1" dirty="0">
                <a:solidFill>
                  <a:schemeClr val="accent1">
                    <a:lumMod val="75000"/>
                  </a:schemeClr>
                </a:solidFill>
                <a:effectLst/>
              </a:rPr>
              <a:t>MENSAJES CLAVE DEL CURSO 2021</a:t>
            </a:r>
          </a:p>
        </p:txBody>
      </p:sp>
      <p:sp>
        <p:nvSpPr>
          <p:cNvPr id="9" name="Rectángulo 8">
            <a:extLst>
              <a:ext uri="{FF2B5EF4-FFF2-40B4-BE49-F238E27FC236}">
                <a16:creationId xmlns:a16="http://schemas.microsoft.com/office/drawing/2014/main" id="{39A5CF10-2109-4EDB-8E94-F3B217F845D7}"/>
              </a:ext>
            </a:extLst>
          </p:cNvPr>
          <p:cNvSpPr/>
          <p:nvPr/>
        </p:nvSpPr>
        <p:spPr>
          <a:xfrm>
            <a:off x="394612" y="2013667"/>
            <a:ext cx="11613774" cy="420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pPr>
            <a:r>
              <a:rPr lang="es-MX" sz="1200" b="1" dirty="0">
                <a:solidFill>
                  <a:schemeClr val="accent1">
                    <a:lumMod val="75000"/>
                  </a:schemeClr>
                </a:solidFill>
                <a:effectLst/>
                <a:ea typeface="Calibri" panose="020F0502020204030204" pitchFamily="34" charset="0"/>
                <a:cs typeface="Times New Roman" panose="02020603050405020304" pitchFamily="18" charset="0"/>
              </a:rPr>
              <a:t>Elementos de una ECLP</a:t>
            </a:r>
            <a:endParaRPr lang="es-MX" sz="1200" dirty="0">
              <a:solidFill>
                <a:schemeClr val="accent1">
                  <a:lumMod val="75000"/>
                </a:schemeClr>
              </a:solidFill>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Amplia participación de actores para definir la visión conjunta (consultas públicas para consenso y compromiso).</a:t>
            </a:r>
          </a:p>
          <a:p>
            <a:pPr marL="342900" lvl="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Apoyo interinstitucional entre los diferentes actores para ejecutar la ECLP</a:t>
            </a:r>
          </a:p>
          <a:p>
            <a:pPr marL="342900" lvl="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Espacios de involucramiento activo de diversos actores en la definición de metas de mitigación y adaptación a largo plazo, incluida la sociedad civil</a:t>
            </a:r>
          </a:p>
          <a:p>
            <a:pPr lvl="0" algn="just">
              <a:lnSpc>
                <a:spcPct val="107000"/>
              </a:lnSpc>
              <a:spcAft>
                <a:spcPts val="800"/>
              </a:spcAft>
            </a:pPr>
            <a:r>
              <a:rPr lang="es-MX" sz="1200" b="1" dirty="0">
                <a:solidFill>
                  <a:schemeClr val="accent1">
                    <a:lumMod val="75000"/>
                  </a:schemeClr>
                </a:solidFill>
                <a:effectLst/>
                <a:ea typeface="Calibri" panose="020F0502020204030204" pitchFamily="34" charset="0"/>
                <a:cs typeface="Times New Roman" panose="02020603050405020304" pitchFamily="18" charset="0"/>
              </a:rPr>
              <a:t>Desafíos</a:t>
            </a:r>
          </a:p>
          <a:p>
            <a:pPr marL="342900" lvl="0" indent="-342900" algn="just">
              <a:lnSpc>
                <a:spcPct val="107000"/>
              </a:lnSpc>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Planificación y coordinación intersectorial en la implementación / Financiamiento para la implementación de medidas / Bajada a los territorios.</a:t>
            </a:r>
          </a:p>
          <a:p>
            <a:pPr lvl="0" algn="just">
              <a:lnSpc>
                <a:spcPct val="107000"/>
              </a:lnSpc>
            </a:pPr>
            <a:endParaRPr lang="es-BO" sz="1200" dirty="0">
              <a:solidFill>
                <a:schemeClr val="tx1"/>
              </a:solidFill>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Articular la decisión/compromiso político para desarrollar la visión a largo plazo.</a:t>
            </a:r>
            <a:endParaRPr lang="es-BO" sz="1200" dirty="0">
              <a:solidFill>
                <a:schemeClr val="tx1"/>
              </a:solidFill>
              <a:effectLst/>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Falta de capacidades nacionales en modelización climática.</a:t>
            </a:r>
          </a:p>
          <a:p>
            <a:pPr marL="34290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Continuidad a la medición reporte y verificación del cumplimiento de las metas establecidas</a:t>
            </a:r>
            <a:endParaRPr lang="es-MX" sz="1200" dirty="0">
              <a:solidFill>
                <a:schemeClr val="tx1"/>
              </a:solidFill>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Asegurar una comunicación adecuada para los diferentes sectores de la sociedad en el proceso de consultas.</a:t>
            </a:r>
          </a:p>
          <a:p>
            <a:pPr algn="just">
              <a:lnSpc>
                <a:spcPct val="107000"/>
              </a:lnSpc>
              <a:spcAft>
                <a:spcPts val="800"/>
              </a:spcAft>
            </a:pPr>
            <a:r>
              <a:rPr lang="es-MX" sz="1200" b="1" dirty="0">
                <a:solidFill>
                  <a:schemeClr val="accent1">
                    <a:lumMod val="75000"/>
                  </a:schemeClr>
                </a:solidFill>
                <a:ea typeface="Calibri" panose="020F0502020204030204" pitchFamily="34" charset="0"/>
                <a:cs typeface="Times New Roman" panose="02020603050405020304" pitchFamily="18" charset="0"/>
              </a:rPr>
              <a:t>Propuestas</a:t>
            </a:r>
          </a:p>
          <a:p>
            <a:pPr marL="34290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Mesas de trabajo intersectorial e interinstitucional para asumir los compromisos</a:t>
            </a:r>
          </a:p>
          <a:p>
            <a:pPr marL="34290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Incluir instituciones que son más de largo plazo que el propio gobierno, como instituciones de sociedad civil, el sector privado y academia.</a:t>
            </a:r>
          </a:p>
          <a:p>
            <a:pPr marL="342900" indent="-342900" algn="just">
              <a:lnSpc>
                <a:spcPct val="107000"/>
              </a:lnSpc>
              <a:spcAft>
                <a:spcPts val="800"/>
              </a:spcAft>
              <a:buFont typeface="Symbol" panose="05050102010706020507" pitchFamily="18" charset="2"/>
              <a:buChar char=""/>
            </a:pPr>
            <a:r>
              <a:rPr lang="es-MX" sz="1200" dirty="0">
                <a:solidFill>
                  <a:schemeClr val="tx1"/>
                </a:solidFill>
                <a:effectLst/>
                <a:ea typeface="Calibri" panose="020F0502020204030204" pitchFamily="34" charset="0"/>
                <a:cs typeface="Times New Roman" panose="02020603050405020304" pitchFamily="18" charset="0"/>
              </a:rPr>
              <a:t>Identificar apoyo técnico o financiero en la cooperación</a:t>
            </a:r>
          </a:p>
          <a:p>
            <a:pPr algn="just">
              <a:lnSpc>
                <a:spcPct val="107000"/>
              </a:lnSpc>
              <a:spcAft>
                <a:spcPts val="800"/>
              </a:spcAft>
            </a:pPr>
            <a:endParaRPr lang="es-B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B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Symbol" panose="05050102010706020507" pitchFamily="18" charset="2"/>
              <a:buChar char=""/>
            </a:pPr>
            <a:endParaRPr lang="es-B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endParaRPr lang="es-B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Interfaz de usuario gráfica, Sitio web&#10;&#10;Descripción generada automáticamente">
            <a:extLst>
              <a:ext uri="{FF2B5EF4-FFF2-40B4-BE49-F238E27FC236}">
                <a16:creationId xmlns:a16="http://schemas.microsoft.com/office/drawing/2014/main" id="{C17B496F-6EA1-403D-83B8-B5CD02C09E77}"/>
              </a:ext>
            </a:extLst>
          </p:cNvPr>
          <p:cNvPicPr>
            <a:picLocks noChangeAspect="1"/>
          </p:cNvPicPr>
          <p:nvPr/>
        </p:nvPicPr>
        <p:blipFill>
          <a:blip r:embed="rId3"/>
          <a:stretch>
            <a:fillRect/>
          </a:stretch>
        </p:blipFill>
        <p:spPr>
          <a:xfrm>
            <a:off x="8964374" y="0"/>
            <a:ext cx="2941505" cy="2013667"/>
          </a:xfrm>
          <a:prstGeom prst="rect">
            <a:avLst/>
          </a:prstGeom>
        </p:spPr>
      </p:pic>
    </p:spTree>
    <p:extLst>
      <p:ext uri="{BB962C8B-B14F-4D97-AF65-F5344CB8AC3E}">
        <p14:creationId xmlns:p14="http://schemas.microsoft.com/office/powerpoint/2010/main" val="3822398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AFA7696-CA79-4DCA-88B7-116D02C0132C}"/>
              </a:ext>
            </a:extLst>
          </p:cNvPr>
          <p:cNvSpPr>
            <a:spLocks noGrp="1"/>
          </p:cNvSpPr>
          <p:nvPr>
            <p:ph type="subTitle" idx="1"/>
          </p:nvPr>
        </p:nvSpPr>
        <p:spPr>
          <a:xfrm>
            <a:off x="8295190" y="868101"/>
            <a:ext cx="2781782" cy="4135056"/>
          </a:xfrm>
        </p:spPr>
        <p:txBody>
          <a:bodyPr/>
          <a:lstStyle/>
          <a:p>
            <a:endParaRPr lang="es-CL" dirty="0"/>
          </a:p>
        </p:txBody>
      </p:sp>
      <p:pic>
        <p:nvPicPr>
          <p:cNvPr id="5" name="Imagen 4">
            <a:extLst>
              <a:ext uri="{FF2B5EF4-FFF2-40B4-BE49-F238E27FC236}">
                <a16:creationId xmlns:a16="http://schemas.microsoft.com/office/drawing/2014/main" id="{5F2E5E68-950A-48C6-921F-781DCC248D1E}"/>
              </a:ext>
            </a:extLst>
          </p:cNvPr>
          <p:cNvPicPr>
            <a:picLocks noChangeAspect="1"/>
          </p:cNvPicPr>
          <p:nvPr/>
        </p:nvPicPr>
        <p:blipFill rotWithShape="1">
          <a:blip r:embed="rId2"/>
          <a:srcRect l="20602" t="17890" r="48639" b="6498"/>
          <a:stretch/>
        </p:blipFill>
        <p:spPr>
          <a:xfrm>
            <a:off x="6784553" y="269614"/>
            <a:ext cx="4500764" cy="6223279"/>
          </a:xfrm>
          <a:prstGeom prst="rect">
            <a:avLst/>
          </a:prstGeom>
        </p:spPr>
      </p:pic>
      <p:sp>
        <p:nvSpPr>
          <p:cNvPr id="6" name="Rectangle 6">
            <a:extLst>
              <a:ext uri="{FF2B5EF4-FFF2-40B4-BE49-F238E27FC236}">
                <a16:creationId xmlns:a16="http://schemas.microsoft.com/office/drawing/2014/main" id="{FCD00D0F-3EBE-4A5A-AB00-15E9B3497795}"/>
              </a:ext>
            </a:extLst>
          </p:cNvPr>
          <p:cNvSpPr/>
          <p:nvPr/>
        </p:nvSpPr>
        <p:spPr>
          <a:xfrm>
            <a:off x="0" y="0"/>
            <a:ext cx="5777839" cy="6847875"/>
          </a:xfrm>
          <a:prstGeom prst="rect">
            <a:avLst/>
          </a:prstGeom>
          <a:solidFill>
            <a:srgbClr val="37A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Título 1">
            <a:extLst>
              <a:ext uri="{FF2B5EF4-FFF2-40B4-BE49-F238E27FC236}">
                <a16:creationId xmlns:a16="http://schemas.microsoft.com/office/drawing/2014/main" id="{A7C35FA7-9DA1-405B-85FC-68F533344336}"/>
              </a:ext>
            </a:extLst>
          </p:cNvPr>
          <p:cNvSpPr txBox="1">
            <a:spLocks/>
          </p:cNvSpPr>
          <p:nvPr/>
        </p:nvSpPr>
        <p:spPr>
          <a:xfrm>
            <a:off x="-451812" y="558163"/>
            <a:ext cx="5837937" cy="941002"/>
          </a:xfrm>
          <a:prstGeom prst="rect">
            <a:avLst/>
          </a:prstGeom>
          <a:noFill/>
          <a:ln>
            <a:noFill/>
          </a:ln>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CO" b="1" dirty="0">
                <a:solidFill>
                  <a:srgbClr val="FFFFFF"/>
                </a:solidFill>
                <a:latin typeface="Roboto" panose="02000000000000000000" pitchFamily="2" charset="0"/>
                <a:ea typeface="Roboto" panose="02000000000000000000" pitchFamily="2" charset="0"/>
              </a:rPr>
              <a:t>Propósito</a:t>
            </a:r>
          </a:p>
        </p:txBody>
      </p:sp>
      <p:sp>
        <p:nvSpPr>
          <p:cNvPr id="8" name="Marcador de contenido 2">
            <a:extLst>
              <a:ext uri="{FF2B5EF4-FFF2-40B4-BE49-F238E27FC236}">
                <a16:creationId xmlns:a16="http://schemas.microsoft.com/office/drawing/2014/main" id="{BA6ADE1E-38BD-4F5D-83A7-037BC9C0BC99}"/>
              </a:ext>
            </a:extLst>
          </p:cNvPr>
          <p:cNvSpPr txBox="1">
            <a:spLocks/>
          </p:cNvSpPr>
          <p:nvPr/>
        </p:nvSpPr>
        <p:spPr>
          <a:xfrm>
            <a:off x="213360" y="1499165"/>
            <a:ext cx="5411216" cy="4623598"/>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173038" indent="-6350" algn="l">
              <a:lnSpc>
                <a:spcPct val="160000"/>
              </a:lnSpc>
            </a:pPr>
            <a:r>
              <a:rPr lang="es-PA" sz="1800" dirty="0">
                <a:solidFill>
                  <a:schemeClr val="bg1"/>
                </a:solidFill>
                <a:latin typeface="Roboto" panose="02000000000000000000" pitchFamily="2" charset="0"/>
                <a:ea typeface="Roboto" panose="02000000000000000000" pitchFamily="2" charset="0"/>
              </a:rPr>
              <a:t>Generar lineamientos técnicos que informen las decisiones de los gobiernos participantes. </a:t>
            </a:r>
          </a:p>
          <a:p>
            <a:pPr marL="173038" indent="-6350" algn="l">
              <a:lnSpc>
                <a:spcPct val="160000"/>
              </a:lnSpc>
            </a:pPr>
            <a:r>
              <a:rPr lang="es-PA" sz="1800" dirty="0">
                <a:solidFill>
                  <a:schemeClr val="bg1"/>
                </a:solidFill>
                <a:latin typeface="Roboto" panose="02000000000000000000" pitchFamily="2" charset="0"/>
                <a:ea typeface="Roboto" panose="02000000000000000000" pitchFamily="2" charset="0"/>
              </a:rPr>
              <a:t>Tener un diálogo constructivo entre los países para llegar a un consenso sobre los contenidos mínimos de una ECLP (marcos lógicos, objetivos, instrumentos a incluir, decisiones que debe informar, etc.).</a:t>
            </a:r>
          </a:p>
          <a:p>
            <a:pPr marL="173038" indent="-6350" algn="l">
              <a:lnSpc>
                <a:spcPct val="160000"/>
              </a:lnSpc>
            </a:pPr>
            <a:r>
              <a:rPr lang="es-PA" sz="1800" dirty="0">
                <a:solidFill>
                  <a:schemeClr val="bg1"/>
                </a:solidFill>
                <a:latin typeface="Roboto" panose="02000000000000000000" pitchFamily="2" charset="0"/>
                <a:ea typeface="Roboto" panose="02000000000000000000" pitchFamily="2" charset="0"/>
              </a:rPr>
              <a:t>Homologar el trabajo de los países involucrados.</a:t>
            </a:r>
          </a:p>
          <a:p>
            <a:pPr marL="173038" indent="-6350" algn="l">
              <a:lnSpc>
                <a:spcPct val="160000"/>
              </a:lnSpc>
            </a:pPr>
            <a:r>
              <a:rPr lang="es-PA" sz="1800" b="1" dirty="0">
                <a:solidFill>
                  <a:schemeClr val="bg1"/>
                </a:solidFill>
                <a:latin typeface="Roboto" panose="02000000000000000000" pitchFamily="2" charset="0"/>
                <a:ea typeface="Roboto" panose="02000000000000000000" pitchFamily="2" charset="0"/>
              </a:rPr>
              <a:t>Anexo A </a:t>
            </a:r>
            <a:r>
              <a:rPr lang="es-PA" sz="1800" dirty="0">
                <a:solidFill>
                  <a:schemeClr val="bg1"/>
                </a:solidFill>
                <a:latin typeface="Roboto" panose="02000000000000000000" pitchFamily="2" charset="0"/>
                <a:ea typeface="Roboto" panose="02000000000000000000" pitchFamily="2" charset="0"/>
              </a:rPr>
              <a:t>contiene más información sobre los objetivos</a:t>
            </a:r>
          </a:p>
        </p:txBody>
      </p:sp>
    </p:spTree>
    <p:extLst>
      <p:ext uri="{BB962C8B-B14F-4D97-AF65-F5344CB8AC3E}">
        <p14:creationId xmlns:p14="http://schemas.microsoft.com/office/powerpoint/2010/main" val="1680085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6" name="Rectangle 5">
            <a:extLst>
              <a:ext uri="{FF2B5EF4-FFF2-40B4-BE49-F238E27FC236}">
                <a16:creationId xmlns:a16="http://schemas.microsoft.com/office/drawing/2014/main" id="{030B3BD0-E373-104D-9550-758782A7C346}"/>
              </a:ext>
            </a:extLst>
          </p:cNvPr>
          <p:cNvSpPr/>
          <p:nvPr/>
        </p:nvSpPr>
        <p:spPr>
          <a:xfrm>
            <a:off x="0" y="0"/>
            <a:ext cx="12192000" cy="6858000"/>
          </a:xfrm>
          <a:prstGeom prst="rect">
            <a:avLst/>
          </a:prstGeom>
          <a:solidFill>
            <a:srgbClr val="164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FD2326B-12FD-754F-A28B-C430B64BA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067" y="0"/>
            <a:ext cx="6176402" cy="6858000"/>
          </a:xfrm>
          <a:prstGeom prst="rect">
            <a:avLst/>
          </a:prstGeom>
        </p:spPr>
      </p:pic>
      <p:sp>
        <p:nvSpPr>
          <p:cNvPr id="9" name="Rectangle 8">
            <a:extLst>
              <a:ext uri="{FF2B5EF4-FFF2-40B4-BE49-F238E27FC236}">
                <a16:creationId xmlns:a16="http://schemas.microsoft.com/office/drawing/2014/main" id="{882556BE-37AB-234B-BDE9-D2D120865CBE}"/>
              </a:ext>
            </a:extLst>
          </p:cNvPr>
          <p:cNvSpPr/>
          <p:nvPr/>
        </p:nvSpPr>
        <p:spPr>
          <a:xfrm>
            <a:off x="0" y="2668635"/>
            <a:ext cx="952500" cy="929698"/>
          </a:xfrm>
          <a:prstGeom prst="rect">
            <a:avLst/>
          </a:prstGeom>
          <a:solidFill>
            <a:srgbClr val="FFC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14343D6-A26D-5B45-AE8F-EC8121F017D1}"/>
              </a:ext>
            </a:extLst>
          </p:cNvPr>
          <p:cNvSpPr/>
          <p:nvPr/>
        </p:nvSpPr>
        <p:spPr>
          <a:xfrm>
            <a:off x="11239500" y="499533"/>
            <a:ext cx="952500" cy="1079500"/>
          </a:xfrm>
          <a:prstGeom prst="rect">
            <a:avLst/>
          </a:prstGeom>
          <a:solidFill>
            <a:srgbClr val="FFC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079EB1-493D-C54A-B75A-2495F5A8120A}"/>
              </a:ext>
            </a:extLst>
          </p:cNvPr>
          <p:cNvSpPr/>
          <p:nvPr/>
        </p:nvSpPr>
        <p:spPr>
          <a:xfrm>
            <a:off x="1609220" y="1816027"/>
            <a:ext cx="122767" cy="2634914"/>
          </a:xfrm>
          <a:prstGeom prst="rect">
            <a:avLst/>
          </a:prstGeom>
          <a:solidFill>
            <a:srgbClr val="FFC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5">
            <a:extLst>
              <a:ext uri="{FF2B5EF4-FFF2-40B4-BE49-F238E27FC236}">
                <a16:creationId xmlns:a16="http://schemas.microsoft.com/office/drawing/2014/main" id="{3455E378-83DE-C54B-8C3C-AE033CE9817D}"/>
              </a:ext>
            </a:extLst>
          </p:cNvPr>
          <p:cNvSpPr txBox="1">
            <a:spLocks/>
          </p:cNvSpPr>
          <p:nvPr/>
        </p:nvSpPr>
        <p:spPr>
          <a:xfrm>
            <a:off x="1951068" y="3598333"/>
            <a:ext cx="7783452" cy="1533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b="1" dirty="0">
                <a:solidFill>
                  <a:schemeClr val="bg1"/>
                </a:solidFill>
                <a:latin typeface="Myriad Pro" charset="0"/>
                <a:ea typeface="Myriad Pro" charset="0"/>
                <a:cs typeface="Myriad Pro" charset="0"/>
              </a:rPr>
              <a:t>MUCHAS GRACIAS</a:t>
            </a:r>
          </a:p>
        </p:txBody>
      </p:sp>
      <p:pic>
        <p:nvPicPr>
          <p:cNvPr id="7" name="Imagen 6">
            <a:extLst>
              <a:ext uri="{FF2B5EF4-FFF2-40B4-BE49-F238E27FC236}">
                <a16:creationId xmlns:a16="http://schemas.microsoft.com/office/drawing/2014/main" id="{782EEDA3-622E-42D0-B475-30071CF24150}"/>
              </a:ext>
            </a:extLst>
          </p:cNvPr>
          <p:cNvPicPr>
            <a:picLocks noChangeAspect="1"/>
          </p:cNvPicPr>
          <p:nvPr/>
        </p:nvPicPr>
        <p:blipFill>
          <a:blip r:embed="rId4"/>
          <a:stretch>
            <a:fillRect/>
          </a:stretch>
        </p:blipFill>
        <p:spPr>
          <a:xfrm>
            <a:off x="648182" y="5384908"/>
            <a:ext cx="8900932" cy="900413"/>
          </a:xfrm>
          <a:prstGeom prst="rect">
            <a:avLst/>
          </a:prstGeom>
        </p:spPr>
      </p:pic>
      <p:pic>
        <p:nvPicPr>
          <p:cNvPr id="12" name="Picture 6">
            <a:extLst>
              <a:ext uri="{FF2B5EF4-FFF2-40B4-BE49-F238E27FC236}">
                <a16:creationId xmlns:a16="http://schemas.microsoft.com/office/drawing/2014/main" id="{1B0D72EC-510D-4CFF-B195-311D8C388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514" y="1872266"/>
            <a:ext cx="4508472" cy="929697"/>
          </a:xfrm>
          <a:prstGeom prst="rect">
            <a:avLst/>
          </a:prstGeom>
        </p:spPr>
      </p:pic>
    </p:spTree>
    <p:extLst>
      <p:ext uri="{BB962C8B-B14F-4D97-AF65-F5344CB8AC3E}">
        <p14:creationId xmlns:p14="http://schemas.microsoft.com/office/powerpoint/2010/main" val="346590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6F01A0C-6EEC-48AB-A44B-D160A5A349A4}"/>
              </a:ext>
            </a:extLst>
          </p:cNvPr>
          <p:cNvSpPr txBox="1"/>
          <p:nvPr/>
        </p:nvSpPr>
        <p:spPr>
          <a:xfrm>
            <a:off x="969168" y="1413901"/>
            <a:ext cx="7051111" cy="707886"/>
          </a:xfrm>
          <a:prstGeom prst="rect">
            <a:avLst/>
          </a:prstGeom>
          <a:noFill/>
        </p:spPr>
        <p:txBody>
          <a:bodyPr wrap="square">
            <a:spAutoFit/>
          </a:bodyPr>
          <a:lstStyle/>
          <a:p>
            <a:r>
              <a:rPr lang="en-US" sz="2000" b="1" dirty="0">
                <a:solidFill>
                  <a:schemeClr val="accent1">
                    <a:lumMod val="75000"/>
                  </a:schemeClr>
                </a:solidFill>
              </a:rPr>
              <a:t>GUÍA INTRODUCTORIA PARA LA TRANSVERSALIZACIÓN DE GÉNERO</a:t>
            </a:r>
          </a:p>
        </p:txBody>
      </p:sp>
      <p:pic>
        <p:nvPicPr>
          <p:cNvPr id="3" name="Picture 2">
            <a:extLst>
              <a:ext uri="{FF2B5EF4-FFF2-40B4-BE49-F238E27FC236}">
                <a16:creationId xmlns:a16="http://schemas.microsoft.com/office/drawing/2014/main" id="{137314A1-290F-4D12-BDEF-888087E9D98C}"/>
              </a:ext>
            </a:extLst>
          </p:cNvPr>
          <p:cNvPicPr>
            <a:picLocks noChangeAspect="1"/>
          </p:cNvPicPr>
          <p:nvPr/>
        </p:nvPicPr>
        <p:blipFill>
          <a:blip r:embed="rId2"/>
          <a:stretch>
            <a:fillRect/>
          </a:stretch>
        </p:blipFill>
        <p:spPr>
          <a:xfrm>
            <a:off x="8312522" y="967876"/>
            <a:ext cx="3490214" cy="45702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TextBox 9">
            <a:extLst>
              <a:ext uri="{FF2B5EF4-FFF2-40B4-BE49-F238E27FC236}">
                <a16:creationId xmlns:a16="http://schemas.microsoft.com/office/drawing/2014/main" id="{298D7385-41C5-4898-9BFA-F975F18D60E3}"/>
              </a:ext>
            </a:extLst>
          </p:cNvPr>
          <p:cNvSpPr txBox="1"/>
          <p:nvPr/>
        </p:nvSpPr>
        <p:spPr>
          <a:xfrm>
            <a:off x="981075" y="471026"/>
            <a:ext cx="6097836" cy="400110"/>
          </a:xfrm>
          <a:prstGeom prst="rect">
            <a:avLst/>
          </a:prstGeom>
          <a:noFill/>
        </p:spPr>
        <p:txBody>
          <a:bodyPr wrap="square">
            <a:spAutoFit/>
          </a:bodyPr>
          <a:lstStyle/>
          <a:p>
            <a:r>
              <a:rPr lang="en-US" sz="2000" b="1" dirty="0">
                <a:solidFill>
                  <a:schemeClr val="accent1">
                    <a:lumMod val="75000"/>
                  </a:schemeClr>
                </a:solidFill>
                <a:effectLst/>
              </a:rPr>
              <a:t>RESULTADOS DE ESTUDIOS REALIZADOS</a:t>
            </a:r>
          </a:p>
        </p:txBody>
      </p:sp>
      <p:graphicFrame>
        <p:nvGraphicFramePr>
          <p:cNvPr id="6" name="Diagram 5">
            <a:extLst>
              <a:ext uri="{FF2B5EF4-FFF2-40B4-BE49-F238E27FC236}">
                <a16:creationId xmlns:a16="http://schemas.microsoft.com/office/drawing/2014/main" id="{AF5A5929-0148-4F9F-A2D2-8D47695DA216}"/>
              </a:ext>
            </a:extLst>
          </p:cNvPr>
          <p:cNvGraphicFramePr/>
          <p:nvPr>
            <p:extLst>
              <p:ext uri="{D42A27DB-BD31-4B8C-83A1-F6EECF244321}">
                <p14:modId xmlns:p14="http://schemas.microsoft.com/office/powerpoint/2010/main" val="2268090980"/>
              </p:ext>
            </p:extLst>
          </p:nvPr>
        </p:nvGraphicFramePr>
        <p:xfrm>
          <a:off x="566757" y="1612685"/>
          <a:ext cx="7343354" cy="4929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6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6F01A0C-6EEC-48AB-A44B-D160A5A349A4}"/>
              </a:ext>
            </a:extLst>
          </p:cNvPr>
          <p:cNvSpPr txBox="1"/>
          <p:nvPr/>
        </p:nvSpPr>
        <p:spPr>
          <a:xfrm>
            <a:off x="859000" y="1104853"/>
            <a:ext cx="7051111" cy="923330"/>
          </a:xfrm>
          <a:prstGeom prst="rect">
            <a:avLst/>
          </a:prstGeom>
          <a:noFill/>
        </p:spPr>
        <p:txBody>
          <a:bodyPr wrap="square">
            <a:spAutoFit/>
          </a:bodyPr>
          <a:lstStyle/>
          <a:p>
            <a:r>
              <a:rPr lang="en-US" sz="1800" b="1" dirty="0">
                <a:solidFill>
                  <a:schemeClr val="accent1">
                    <a:lumMod val="75000"/>
                  </a:schemeClr>
                </a:solidFill>
              </a:rPr>
              <a:t>GOBERNANZA Y FINANCIAMIENTO PARA LA ACCIÓN CLIMÁTICA EN CIUDADES ALINEADAS A LOS OBJETIVOS NACIONALES Y GLOBALES</a:t>
            </a:r>
          </a:p>
        </p:txBody>
      </p:sp>
      <p:sp>
        <p:nvSpPr>
          <p:cNvPr id="10" name="TextBox 9">
            <a:extLst>
              <a:ext uri="{FF2B5EF4-FFF2-40B4-BE49-F238E27FC236}">
                <a16:creationId xmlns:a16="http://schemas.microsoft.com/office/drawing/2014/main" id="{298D7385-41C5-4898-9BFA-F975F18D60E3}"/>
              </a:ext>
            </a:extLst>
          </p:cNvPr>
          <p:cNvSpPr txBox="1"/>
          <p:nvPr/>
        </p:nvSpPr>
        <p:spPr>
          <a:xfrm>
            <a:off x="859000" y="471026"/>
            <a:ext cx="6097836" cy="400110"/>
          </a:xfrm>
          <a:prstGeom prst="rect">
            <a:avLst/>
          </a:prstGeom>
          <a:noFill/>
        </p:spPr>
        <p:txBody>
          <a:bodyPr wrap="square">
            <a:spAutoFit/>
          </a:bodyPr>
          <a:lstStyle/>
          <a:p>
            <a:r>
              <a:rPr lang="en-US" sz="2000" b="1" dirty="0">
                <a:solidFill>
                  <a:schemeClr val="accent1">
                    <a:lumMod val="75000"/>
                  </a:schemeClr>
                </a:solidFill>
                <a:effectLst/>
              </a:rPr>
              <a:t>RESULTADOS DE ESTUDIOS REALIZADOS</a:t>
            </a:r>
          </a:p>
        </p:txBody>
      </p:sp>
      <p:pic>
        <p:nvPicPr>
          <p:cNvPr id="4" name="Picture 3">
            <a:extLst>
              <a:ext uri="{FF2B5EF4-FFF2-40B4-BE49-F238E27FC236}">
                <a16:creationId xmlns:a16="http://schemas.microsoft.com/office/drawing/2014/main" id="{EB8E0876-2FA9-494B-8EEF-7EC7FA819CFB}"/>
              </a:ext>
            </a:extLst>
          </p:cNvPr>
          <p:cNvPicPr>
            <a:picLocks noChangeAspect="1"/>
          </p:cNvPicPr>
          <p:nvPr/>
        </p:nvPicPr>
        <p:blipFill>
          <a:blip r:embed="rId2"/>
          <a:stretch>
            <a:fillRect/>
          </a:stretch>
        </p:blipFill>
        <p:spPr>
          <a:xfrm>
            <a:off x="8003065" y="671081"/>
            <a:ext cx="4038372" cy="48815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aphicFrame>
        <p:nvGraphicFramePr>
          <p:cNvPr id="8" name="Diagram 7">
            <a:extLst>
              <a:ext uri="{FF2B5EF4-FFF2-40B4-BE49-F238E27FC236}">
                <a16:creationId xmlns:a16="http://schemas.microsoft.com/office/drawing/2014/main" id="{50D7E111-51B6-4850-83B9-B9B9F4367838}"/>
              </a:ext>
            </a:extLst>
          </p:cNvPr>
          <p:cNvGraphicFramePr/>
          <p:nvPr>
            <p:extLst>
              <p:ext uri="{D42A27DB-BD31-4B8C-83A1-F6EECF244321}">
                <p14:modId xmlns:p14="http://schemas.microsoft.com/office/powerpoint/2010/main" val="2896071245"/>
              </p:ext>
            </p:extLst>
          </p:nvPr>
        </p:nvGraphicFramePr>
        <p:xfrm>
          <a:off x="759848" y="2243972"/>
          <a:ext cx="6709588" cy="4499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6701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98D7385-41C5-4898-9BFA-F975F18D60E3}"/>
              </a:ext>
            </a:extLst>
          </p:cNvPr>
          <p:cNvSpPr txBox="1"/>
          <p:nvPr/>
        </p:nvSpPr>
        <p:spPr>
          <a:xfrm>
            <a:off x="572561" y="471026"/>
            <a:ext cx="6097836" cy="400110"/>
          </a:xfrm>
          <a:prstGeom prst="rect">
            <a:avLst/>
          </a:prstGeom>
          <a:noFill/>
        </p:spPr>
        <p:txBody>
          <a:bodyPr wrap="square">
            <a:spAutoFit/>
          </a:bodyPr>
          <a:lstStyle/>
          <a:p>
            <a:r>
              <a:rPr lang="en-US" sz="2000" b="1" dirty="0">
                <a:solidFill>
                  <a:schemeClr val="accent1">
                    <a:lumMod val="75000"/>
                  </a:schemeClr>
                </a:solidFill>
                <a:effectLst/>
              </a:rPr>
              <a:t>RESULTADOS DE ESTUDIOS REALIZADOS</a:t>
            </a:r>
          </a:p>
        </p:txBody>
      </p:sp>
      <p:graphicFrame>
        <p:nvGraphicFramePr>
          <p:cNvPr id="5" name="Diagram 4">
            <a:extLst>
              <a:ext uri="{FF2B5EF4-FFF2-40B4-BE49-F238E27FC236}">
                <a16:creationId xmlns:a16="http://schemas.microsoft.com/office/drawing/2014/main" id="{954ABD00-979C-4492-B16C-7AC1166EFA19}"/>
              </a:ext>
            </a:extLst>
          </p:cNvPr>
          <p:cNvGraphicFramePr/>
          <p:nvPr>
            <p:extLst>
              <p:ext uri="{D42A27DB-BD31-4B8C-83A1-F6EECF244321}">
                <p14:modId xmlns:p14="http://schemas.microsoft.com/office/powerpoint/2010/main" val="1701507275"/>
              </p:ext>
            </p:extLst>
          </p:nvPr>
        </p:nvGraphicFramePr>
        <p:xfrm>
          <a:off x="-2293197" y="1192987"/>
          <a:ext cx="1240222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descr="Una captura de pantalla de un celular de un mensaje con una foto de una persona&#10;&#10;Descripción generada automáticamente con confianza baja">
            <a:extLst>
              <a:ext uri="{FF2B5EF4-FFF2-40B4-BE49-F238E27FC236}">
                <a16:creationId xmlns:a16="http://schemas.microsoft.com/office/drawing/2014/main" id="{68F1186C-EB61-4C3B-A0C9-56E753B75600}"/>
              </a:ext>
            </a:extLst>
          </p:cNvPr>
          <p:cNvPicPr>
            <a:picLocks noChangeAspect="1"/>
          </p:cNvPicPr>
          <p:nvPr/>
        </p:nvPicPr>
        <p:blipFill>
          <a:blip r:embed="rId7"/>
          <a:stretch>
            <a:fillRect/>
          </a:stretch>
        </p:blipFill>
        <p:spPr>
          <a:xfrm>
            <a:off x="8381082" y="671081"/>
            <a:ext cx="3455899" cy="48909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61616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a:extLst>
              <a:ext uri="{FF2B5EF4-FFF2-40B4-BE49-F238E27FC236}">
                <a16:creationId xmlns:a16="http://schemas.microsoft.com/office/drawing/2014/main" id="{E05857F2-2BC6-4015-9871-24664EC64CA2}"/>
              </a:ext>
            </a:extLst>
          </p:cNvPr>
          <p:cNvPicPr>
            <a:picLocks noChangeAspect="1"/>
          </p:cNvPicPr>
          <p:nvPr/>
        </p:nvPicPr>
        <p:blipFill rotWithShape="1">
          <a:blip r:embed="rId3"/>
          <a:srcRect r="5783"/>
          <a:stretch/>
        </p:blipFill>
        <p:spPr>
          <a:xfrm>
            <a:off x="7472506" y="142480"/>
            <a:ext cx="4480796" cy="5724001"/>
          </a:xfrm>
          <a:prstGeom prst="rect">
            <a:avLst/>
          </a:prstGeom>
        </p:spPr>
      </p:pic>
      <p:sp>
        <p:nvSpPr>
          <p:cNvPr id="8" name="CuadroTexto 7">
            <a:extLst>
              <a:ext uri="{FF2B5EF4-FFF2-40B4-BE49-F238E27FC236}">
                <a16:creationId xmlns:a16="http://schemas.microsoft.com/office/drawing/2014/main" id="{2102E9E3-D4D2-4D70-8EE9-DB3CA451B40E}"/>
              </a:ext>
            </a:extLst>
          </p:cNvPr>
          <p:cNvSpPr txBox="1"/>
          <p:nvPr/>
        </p:nvSpPr>
        <p:spPr>
          <a:xfrm>
            <a:off x="554902" y="613122"/>
            <a:ext cx="7895035" cy="400110"/>
          </a:xfrm>
          <a:prstGeom prst="rect">
            <a:avLst/>
          </a:prstGeom>
          <a:noFill/>
        </p:spPr>
        <p:txBody>
          <a:bodyPr wrap="square">
            <a:spAutoFit/>
          </a:bodyPr>
          <a:lstStyle/>
          <a:p>
            <a:r>
              <a:rPr lang="en-US" sz="2000" b="1" dirty="0">
                <a:solidFill>
                  <a:schemeClr val="accent1">
                    <a:lumMod val="50000"/>
                  </a:schemeClr>
                </a:solidFill>
                <a:effectLst/>
              </a:rPr>
              <a:t>PRÓXIMOS ESTUDIOS</a:t>
            </a:r>
          </a:p>
        </p:txBody>
      </p:sp>
      <p:sp>
        <p:nvSpPr>
          <p:cNvPr id="7" name="CuadroTexto 6">
            <a:extLst>
              <a:ext uri="{FF2B5EF4-FFF2-40B4-BE49-F238E27FC236}">
                <a16:creationId xmlns:a16="http://schemas.microsoft.com/office/drawing/2014/main" id="{05ACF0F6-B078-4AAC-93DB-4D6C51100759}"/>
              </a:ext>
            </a:extLst>
          </p:cNvPr>
          <p:cNvSpPr txBox="1"/>
          <p:nvPr/>
        </p:nvSpPr>
        <p:spPr>
          <a:xfrm>
            <a:off x="409354" y="4036172"/>
            <a:ext cx="3836599" cy="1569660"/>
          </a:xfrm>
          <a:prstGeom prst="rect">
            <a:avLst/>
          </a:prstGeom>
          <a:solidFill>
            <a:schemeClr val="accent1">
              <a:lumMod val="75000"/>
            </a:schemeClr>
          </a:solidFill>
        </p:spPr>
        <p:txBody>
          <a:bodyPr wrap="square" rtlCol="0">
            <a:spAutoFit/>
          </a:bodyPr>
          <a:lstStyle/>
          <a:p>
            <a:r>
              <a:rPr lang="es-ES" sz="1600" b="1" i="1" dirty="0">
                <a:solidFill>
                  <a:schemeClr val="bg1"/>
                </a:solidFill>
                <a:effectLst/>
                <a:latin typeface="+mn-lt"/>
                <a:ea typeface="Times New Roman" panose="02020603050405020304" pitchFamily="18" charset="0"/>
              </a:rPr>
              <a:t>Estudio de tecnologías de mitigación y adaptación de interés para cinco países de América Latina en el contexto de las Contribuciones Determinadas a Nivel Nacional y las Estrategias de Largo Plazo</a:t>
            </a:r>
            <a:endParaRPr lang="es-ES" sz="1600" b="1" dirty="0">
              <a:solidFill>
                <a:schemeClr val="bg1"/>
              </a:solidFill>
              <a:latin typeface="+mn-lt"/>
            </a:endParaRPr>
          </a:p>
        </p:txBody>
      </p:sp>
      <p:sp>
        <p:nvSpPr>
          <p:cNvPr id="10" name="CuadroTexto 9">
            <a:extLst>
              <a:ext uri="{FF2B5EF4-FFF2-40B4-BE49-F238E27FC236}">
                <a16:creationId xmlns:a16="http://schemas.microsoft.com/office/drawing/2014/main" id="{90DAEBC1-A6A4-47FD-A9E5-C63C3510683C}"/>
              </a:ext>
            </a:extLst>
          </p:cNvPr>
          <p:cNvSpPr txBox="1"/>
          <p:nvPr/>
        </p:nvSpPr>
        <p:spPr>
          <a:xfrm>
            <a:off x="4710121" y="3766868"/>
            <a:ext cx="3730443" cy="2108269"/>
          </a:xfrm>
          <a:prstGeom prst="rect">
            <a:avLst/>
          </a:prstGeom>
          <a:noFill/>
          <a:ln>
            <a:solidFill>
              <a:schemeClr val="accent1">
                <a:lumMod val="50000"/>
              </a:schemeClr>
            </a:solidFill>
          </a:ln>
        </p:spPr>
        <p:txBody>
          <a:bodyPr wrap="square" rtlCol="0">
            <a:spAutoFit/>
          </a:bodyPr>
          <a:lstStyle/>
          <a:p>
            <a:r>
              <a:rPr lang="es-ES" b="1" dirty="0">
                <a:solidFill>
                  <a:schemeClr val="accent1">
                    <a:lumMod val="50000"/>
                  </a:schemeClr>
                </a:solidFill>
              </a:rPr>
              <a:t>Objetivo: </a:t>
            </a:r>
            <a:r>
              <a:rPr lang="es-ES" sz="1300" b="1" dirty="0">
                <a:solidFill>
                  <a:schemeClr val="accent1">
                    <a:lumMod val="50000"/>
                  </a:schemeClr>
                </a:solidFill>
                <a:latin typeface="+mn-lt"/>
              </a:rPr>
              <a:t>Identificar tecnologías disruptivas que contribuyan a la baja en emisiones y generen procesos resilientes para la gestión de cambio climático en materia de adaptación y mitigación de interés y aplicables en los países participes en la iniciativa, en función de sus NDC, sus Estrategias a Largo Plazo, a fin de contribuir a la implementación de las LTS en línea con el escenario de 1.5°C. </a:t>
            </a:r>
            <a:endParaRPr lang="es-ES" b="1" dirty="0">
              <a:solidFill>
                <a:schemeClr val="accent1">
                  <a:lumMod val="50000"/>
                </a:schemeClr>
              </a:solidFill>
            </a:endParaRPr>
          </a:p>
        </p:txBody>
      </p:sp>
      <p:sp>
        <p:nvSpPr>
          <p:cNvPr id="14" name="CuadroTexto 13">
            <a:extLst>
              <a:ext uri="{FF2B5EF4-FFF2-40B4-BE49-F238E27FC236}">
                <a16:creationId xmlns:a16="http://schemas.microsoft.com/office/drawing/2014/main" id="{16BCFA60-D0F5-4817-B54D-69BDE287DA69}"/>
              </a:ext>
            </a:extLst>
          </p:cNvPr>
          <p:cNvSpPr txBox="1"/>
          <p:nvPr/>
        </p:nvSpPr>
        <p:spPr>
          <a:xfrm>
            <a:off x="4728866" y="1242072"/>
            <a:ext cx="3711698" cy="2031325"/>
          </a:xfrm>
          <a:prstGeom prst="rect">
            <a:avLst/>
          </a:prstGeom>
          <a:noFill/>
          <a:ln>
            <a:solidFill>
              <a:schemeClr val="accent1">
                <a:lumMod val="50000"/>
              </a:schemeClr>
            </a:solidFill>
          </a:ln>
        </p:spPr>
        <p:txBody>
          <a:bodyPr wrap="square" rtlCol="0">
            <a:spAutoFit/>
          </a:bodyPr>
          <a:lstStyle>
            <a:defPPr marR="0" lvl="0" algn="l" rtl="0">
              <a:lnSpc>
                <a:spcPct val="100000"/>
              </a:lnSpc>
              <a:spcBef>
                <a:spcPts val="0"/>
              </a:spcBef>
              <a:spcAft>
                <a:spcPts val="0"/>
              </a:spcAft>
            </a:defPPr>
            <a:lvl1pPr>
              <a:defRPr b="1">
                <a:solidFill>
                  <a:schemeClr val="accent1">
                    <a:lumMod val="50000"/>
                  </a:schemeClr>
                </a:solidFill>
              </a:defRPr>
            </a:lvl1pPr>
          </a:lstStyle>
          <a:p>
            <a:r>
              <a:rPr lang="es-ES" dirty="0">
                <a:effectLst/>
                <a:latin typeface="+mn-lt"/>
                <a:ea typeface="Times New Roman" panose="02020603050405020304" pitchFamily="18" charset="0"/>
              </a:rPr>
              <a:t>Objetivo: Entregar insumos a los países acerca de las oportunidades para implementar acciones en adaptación, con el fin de establecer los </a:t>
            </a:r>
            <a:r>
              <a:rPr lang="es-ES" dirty="0" err="1">
                <a:effectLst/>
                <a:latin typeface="+mn-lt"/>
                <a:ea typeface="Times New Roman" panose="02020603050405020304" pitchFamily="18" charset="0"/>
              </a:rPr>
              <a:t>co-beneficios</a:t>
            </a:r>
            <a:r>
              <a:rPr lang="es-ES" dirty="0">
                <a:effectLst/>
                <a:latin typeface="+mn-lt"/>
                <a:ea typeface="Times New Roman" panose="02020603050405020304" pitchFamily="18" charset="0"/>
              </a:rPr>
              <a:t> económicos, ambientales y sociales; la contribución a la implementación de las NDCs actualizadas y el vínculo de la adaptación con el cumplimiento de las metas climáticas a 2050</a:t>
            </a:r>
            <a:endParaRPr lang="es-ES" sz="1600" dirty="0">
              <a:latin typeface="+mn-lt"/>
            </a:endParaRPr>
          </a:p>
        </p:txBody>
      </p:sp>
      <p:sp>
        <p:nvSpPr>
          <p:cNvPr id="15" name="CuadroTexto 14">
            <a:extLst>
              <a:ext uri="{FF2B5EF4-FFF2-40B4-BE49-F238E27FC236}">
                <a16:creationId xmlns:a16="http://schemas.microsoft.com/office/drawing/2014/main" id="{75432CC2-47C2-4F4C-8821-28FF148775C5}"/>
              </a:ext>
            </a:extLst>
          </p:cNvPr>
          <p:cNvSpPr txBox="1"/>
          <p:nvPr/>
        </p:nvSpPr>
        <p:spPr>
          <a:xfrm>
            <a:off x="352540" y="1871766"/>
            <a:ext cx="3893413" cy="1077218"/>
          </a:xfrm>
          <a:prstGeom prst="rect">
            <a:avLst/>
          </a:prstGeom>
          <a:solidFill>
            <a:schemeClr val="accent1">
              <a:lumMod val="75000"/>
            </a:schemeClr>
          </a:solidFill>
        </p:spPr>
        <p:txBody>
          <a:bodyPr wrap="square" rtlCol="0">
            <a:spAutoFit/>
          </a:bodyPr>
          <a:lstStyle>
            <a:defPPr marR="0" lvl="0" algn="l" rtl="0">
              <a:lnSpc>
                <a:spcPct val="100000"/>
              </a:lnSpc>
              <a:spcBef>
                <a:spcPts val="0"/>
              </a:spcBef>
              <a:spcAft>
                <a:spcPts val="0"/>
              </a:spcAft>
            </a:defPPr>
            <a:lvl1pPr>
              <a:defRPr b="1">
                <a:solidFill>
                  <a:schemeClr val="bg1"/>
                </a:solidFill>
              </a:defRPr>
            </a:lvl1pPr>
          </a:lstStyle>
          <a:p>
            <a:r>
              <a:rPr lang="es-ES" sz="1600" dirty="0">
                <a:latin typeface="+mn-lt"/>
                <a:ea typeface="Times New Roman" panose="02020603050405020304" pitchFamily="18" charset="0"/>
              </a:rPr>
              <a:t>E</a:t>
            </a:r>
            <a:r>
              <a:rPr lang="es-ES" sz="1600" b="1" dirty="0">
                <a:effectLst/>
                <a:latin typeface="+mn-lt"/>
                <a:ea typeface="Times New Roman" panose="02020603050405020304" pitchFamily="18" charset="0"/>
              </a:rPr>
              <a:t>studio </a:t>
            </a:r>
            <a:r>
              <a:rPr lang="es-ES" sz="1600" dirty="0">
                <a:latin typeface="+mn-lt"/>
                <a:ea typeface="Times New Roman" panose="02020603050405020304" pitchFamily="18" charset="0"/>
              </a:rPr>
              <a:t>sobre las </a:t>
            </a:r>
            <a:r>
              <a:rPr lang="es-ES" sz="1600" b="1" dirty="0">
                <a:effectLst/>
                <a:latin typeface="+mn-lt"/>
                <a:ea typeface="Times New Roman" panose="02020603050405020304" pitchFamily="18" charset="0"/>
              </a:rPr>
              <a:t>Oportunidades de inversión en adaptación con perspectiva de largo plazo para la acción climática ambiciosa.</a:t>
            </a:r>
          </a:p>
        </p:txBody>
      </p:sp>
      <p:sp>
        <p:nvSpPr>
          <p:cNvPr id="11" name="CuadroTexto 7">
            <a:extLst>
              <a:ext uri="{FF2B5EF4-FFF2-40B4-BE49-F238E27FC236}">
                <a16:creationId xmlns:a16="http://schemas.microsoft.com/office/drawing/2014/main" id="{34BA62CC-06C1-4384-B7E1-755E17F30D8C}"/>
              </a:ext>
            </a:extLst>
          </p:cNvPr>
          <p:cNvSpPr txBox="1"/>
          <p:nvPr/>
        </p:nvSpPr>
        <p:spPr>
          <a:xfrm>
            <a:off x="296005" y="6097185"/>
            <a:ext cx="8153932" cy="338554"/>
          </a:xfrm>
          <a:prstGeom prst="rect">
            <a:avLst/>
          </a:prstGeom>
          <a:solidFill>
            <a:schemeClr val="accent1">
              <a:lumMod val="75000"/>
            </a:schemeClr>
          </a:solidFill>
        </p:spPr>
        <p:txBody>
          <a:bodyPr wrap="square">
            <a:spAutoFit/>
          </a:bodyPr>
          <a:lstStyle/>
          <a:p>
            <a:pPr algn="ctr"/>
            <a:r>
              <a:rPr lang="en-US" sz="1600" dirty="0">
                <a:solidFill>
                  <a:schemeClr val="bg1"/>
                </a:solidFill>
                <a:effectLst/>
              </a:rPr>
              <a:t>Marco conceptual y </a:t>
            </a:r>
            <a:r>
              <a:rPr lang="en-US" sz="1600" dirty="0" err="1">
                <a:solidFill>
                  <a:schemeClr val="bg1"/>
                </a:solidFill>
                <a:effectLst/>
              </a:rPr>
              <a:t>oportunidad</a:t>
            </a:r>
            <a:r>
              <a:rPr lang="en-US" sz="1600" dirty="0">
                <a:solidFill>
                  <a:schemeClr val="bg1"/>
                </a:solidFill>
                <a:effectLst/>
              </a:rPr>
              <a:t> de </a:t>
            </a:r>
            <a:r>
              <a:rPr lang="en-US" sz="1600" dirty="0" err="1">
                <a:solidFill>
                  <a:schemeClr val="bg1"/>
                </a:solidFill>
                <a:effectLst/>
              </a:rPr>
              <a:t>abordaje</a:t>
            </a:r>
            <a:r>
              <a:rPr lang="en-US" sz="1600" dirty="0">
                <a:solidFill>
                  <a:schemeClr val="bg1"/>
                </a:solidFill>
                <a:effectLst/>
              </a:rPr>
              <a:t> en los países de LAC.</a:t>
            </a:r>
          </a:p>
        </p:txBody>
      </p:sp>
    </p:spTree>
    <p:extLst>
      <p:ext uri="{BB962C8B-B14F-4D97-AF65-F5344CB8AC3E}">
        <p14:creationId xmlns:p14="http://schemas.microsoft.com/office/powerpoint/2010/main" val="144731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FDD754A-22A6-4C11-99C6-6A1ACC170C02}"/>
              </a:ext>
            </a:extLst>
          </p:cNvPr>
          <p:cNvPicPr>
            <a:picLocks noChangeAspect="1"/>
          </p:cNvPicPr>
          <p:nvPr/>
        </p:nvPicPr>
        <p:blipFill rotWithShape="1">
          <a:blip r:embed="rId2"/>
          <a:srcRect r="5783"/>
          <a:stretch/>
        </p:blipFill>
        <p:spPr>
          <a:xfrm>
            <a:off x="7472506" y="142480"/>
            <a:ext cx="4480796" cy="5724001"/>
          </a:xfrm>
          <a:prstGeom prst="rect">
            <a:avLst/>
          </a:prstGeom>
        </p:spPr>
      </p:pic>
      <p:sp>
        <p:nvSpPr>
          <p:cNvPr id="5" name="CuadroTexto 4">
            <a:extLst>
              <a:ext uri="{FF2B5EF4-FFF2-40B4-BE49-F238E27FC236}">
                <a16:creationId xmlns:a16="http://schemas.microsoft.com/office/drawing/2014/main" id="{EF2B7FD8-EA6D-4457-85DA-043FAFDAE0B8}"/>
              </a:ext>
            </a:extLst>
          </p:cNvPr>
          <p:cNvSpPr txBox="1"/>
          <p:nvPr/>
        </p:nvSpPr>
        <p:spPr>
          <a:xfrm>
            <a:off x="554902" y="613122"/>
            <a:ext cx="7895035" cy="400110"/>
          </a:xfrm>
          <a:prstGeom prst="rect">
            <a:avLst/>
          </a:prstGeom>
          <a:noFill/>
        </p:spPr>
        <p:txBody>
          <a:bodyPr wrap="square">
            <a:spAutoFit/>
          </a:bodyPr>
          <a:lstStyle/>
          <a:p>
            <a:r>
              <a:rPr lang="en-US" sz="2000" b="1" dirty="0">
                <a:solidFill>
                  <a:schemeClr val="accent1">
                    <a:lumMod val="50000"/>
                  </a:schemeClr>
                </a:solidFill>
                <a:effectLst/>
              </a:rPr>
              <a:t>PRÓXIMOS ESTUDIOS</a:t>
            </a:r>
          </a:p>
        </p:txBody>
      </p:sp>
      <p:sp>
        <p:nvSpPr>
          <p:cNvPr id="6" name="CuadroTexto 5">
            <a:extLst>
              <a:ext uri="{FF2B5EF4-FFF2-40B4-BE49-F238E27FC236}">
                <a16:creationId xmlns:a16="http://schemas.microsoft.com/office/drawing/2014/main" id="{196001E7-6038-423E-BBF6-4B6977EFDB8F}"/>
              </a:ext>
            </a:extLst>
          </p:cNvPr>
          <p:cNvSpPr txBox="1"/>
          <p:nvPr/>
        </p:nvSpPr>
        <p:spPr>
          <a:xfrm>
            <a:off x="409354" y="4036172"/>
            <a:ext cx="3836599" cy="830997"/>
          </a:xfrm>
          <a:prstGeom prst="rect">
            <a:avLst/>
          </a:prstGeom>
          <a:solidFill>
            <a:schemeClr val="accent1">
              <a:lumMod val="75000"/>
            </a:schemeClr>
          </a:solidFill>
        </p:spPr>
        <p:txBody>
          <a:bodyPr wrap="square" rtlCol="0">
            <a:spAutoFit/>
          </a:bodyPr>
          <a:lstStyle/>
          <a:p>
            <a:r>
              <a:rPr lang="es-ES" sz="1600" b="1" i="1" dirty="0">
                <a:solidFill>
                  <a:schemeClr val="bg1"/>
                </a:solidFill>
                <a:effectLst/>
                <a:latin typeface="+mn-lt"/>
                <a:ea typeface="Times New Roman" panose="02020603050405020304" pitchFamily="18" charset="0"/>
              </a:rPr>
              <a:t>Informe de análisis de las estimaciones del presupuesto de carbono para América Latina</a:t>
            </a:r>
            <a:endParaRPr lang="es-ES" sz="1600" b="1" dirty="0">
              <a:solidFill>
                <a:schemeClr val="bg1"/>
              </a:solidFill>
              <a:latin typeface="+mn-lt"/>
            </a:endParaRPr>
          </a:p>
        </p:txBody>
      </p:sp>
      <p:sp>
        <p:nvSpPr>
          <p:cNvPr id="7" name="CuadroTexto 6">
            <a:extLst>
              <a:ext uri="{FF2B5EF4-FFF2-40B4-BE49-F238E27FC236}">
                <a16:creationId xmlns:a16="http://schemas.microsoft.com/office/drawing/2014/main" id="{95CD8532-D73E-43F5-9F3A-176895C305A0}"/>
              </a:ext>
            </a:extLst>
          </p:cNvPr>
          <p:cNvSpPr txBox="1"/>
          <p:nvPr/>
        </p:nvSpPr>
        <p:spPr>
          <a:xfrm>
            <a:off x="4728866" y="3584603"/>
            <a:ext cx="3730443" cy="2031325"/>
          </a:xfrm>
          <a:prstGeom prst="rect">
            <a:avLst/>
          </a:prstGeom>
          <a:noFill/>
          <a:ln>
            <a:solidFill>
              <a:schemeClr val="accent1">
                <a:lumMod val="50000"/>
              </a:schemeClr>
            </a:solidFill>
          </a:ln>
        </p:spPr>
        <p:txBody>
          <a:bodyPr wrap="square" rtlCol="0">
            <a:spAutoFit/>
          </a:bodyPr>
          <a:lstStyle/>
          <a:p>
            <a:r>
              <a:rPr lang="es-ES" b="1" dirty="0">
                <a:solidFill>
                  <a:schemeClr val="accent1">
                    <a:lumMod val="50000"/>
                  </a:schemeClr>
                </a:solidFill>
              </a:rPr>
              <a:t>Objetivo: Analizar las estimaciones del presupuesto de carbono para América Latina por sectores, estimar posibles impactos económicos en sectores clave sujetos a posibles límites de emisiones y emitir recomendaciones para la construcción y asignación de presupuestos de carbono, a partir de la experiencia </a:t>
            </a:r>
            <a:r>
              <a:rPr lang="es-ES" b="1">
                <a:solidFill>
                  <a:schemeClr val="accent1">
                    <a:lumMod val="50000"/>
                  </a:schemeClr>
                </a:solidFill>
              </a:rPr>
              <a:t>de Chile.</a:t>
            </a:r>
            <a:endParaRPr lang="es-ES" b="1" dirty="0">
              <a:solidFill>
                <a:schemeClr val="accent1">
                  <a:lumMod val="50000"/>
                </a:schemeClr>
              </a:solidFill>
            </a:endParaRPr>
          </a:p>
        </p:txBody>
      </p:sp>
      <p:sp>
        <p:nvSpPr>
          <p:cNvPr id="8" name="CuadroTexto 7">
            <a:extLst>
              <a:ext uri="{FF2B5EF4-FFF2-40B4-BE49-F238E27FC236}">
                <a16:creationId xmlns:a16="http://schemas.microsoft.com/office/drawing/2014/main" id="{01CBC2B8-B746-4D64-8DC2-61E71CEA90D3}"/>
              </a:ext>
            </a:extLst>
          </p:cNvPr>
          <p:cNvSpPr txBox="1"/>
          <p:nvPr/>
        </p:nvSpPr>
        <p:spPr>
          <a:xfrm>
            <a:off x="4728866" y="1242072"/>
            <a:ext cx="3711698" cy="1600438"/>
          </a:xfrm>
          <a:prstGeom prst="rect">
            <a:avLst/>
          </a:prstGeom>
          <a:noFill/>
          <a:ln>
            <a:solidFill>
              <a:schemeClr val="accent1">
                <a:lumMod val="50000"/>
              </a:schemeClr>
            </a:solidFill>
          </a:ln>
        </p:spPr>
        <p:txBody>
          <a:bodyPr wrap="square" rtlCol="0">
            <a:spAutoFit/>
          </a:bodyPr>
          <a:lstStyle>
            <a:defPPr marR="0" lvl="0" algn="l" rtl="0">
              <a:lnSpc>
                <a:spcPct val="100000"/>
              </a:lnSpc>
              <a:spcBef>
                <a:spcPts val="0"/>
              </a:spcBef>
              <a:spcAft>
                <a:spcPts val="0"/>
              </a:spcAft>
            </a:defPPr>
            <a:lvl1pPr>
              <a:defRPr b="1">
                <a:solidFill>
                  <a:schemeClr val="accent1">
                    <a:lumMod val="50000"/>
                  </a:schemeClr>
                </a:solidFill>
              </a:defRPr>
            </a:lvl1pPr>
          </a:lstStyle>
          <a:p>
            <a:r>
              <a:rPr lang="es-ES" dirty="0">
                <a:effectLst/>
                <a:latin typeface="+mn-lt"/>
                <a:ea typeface="Times New Roman" panose="02020603050405020304" pitchFamily="18" charset="0"/>
              </a:rPr>
              <a:t>Objetivo: Proponer un mecanismo de actualización de las </a:t>
            </a:r>
            <a:r>
              <a:rPr lang="es-ES" dirty="0" err="1">
                <a:effectLst/>
                <a:latin typeface="+mn-lt"/>
                <a:ea typeface="Times New Roman" panose="02020603050405020304" pitchFamily="18" charset="0"/>
              </a:rPr>
              <a:t>NDCs</a:t>
            </a:r>
            <a:r>
              <a:rPr lang="es-ES" dirty="0">
                <a:effectLst/>
                <a:latin typeface="+mn-lt"/>
                <a:ea typeface="Times New Roman" panose="02020603050405020304" pitchFamily="18" charset="0"/>
              </a:rPr>
              <a:t> en línea con las ECLP que delinee un proceso de actualización de las metas de cambio climático que reconozca el contexto nacional, las recomendaciones del IPCC y motive una voluntad política ambiciosa.</a:t>
            </a:r>
            <a:endParaRPr lang="es-ES" sz="1600" dirty="0">
              <a:latin typeface="+mn-lt"/>
            </a:endParaRPr>
          </a:p>
        </p:txBody>
      </p:sp>
      <p:sp>
        <p:nvSpPr>
          <p:cNvPr id="9" name="CuadroTexto 8">
            <a:extLst>
              <a:ext uri="{FF2B5EF4-FFF2-40B4-BE49-F238E27FC236}">
                <a16:creationId xmlns:a16="http://schemas.microsoft.com/office/drawing/2014/main" id="{1C78949D-4B06-496B-9940-FB680EEE7673}"/>
              </a:ext>
            </a:extLst>
          </p:cNvPr>
          <p:cNvSpPr txBox="1"/>
          <p:nvPr/>
        </p:nvSpPr>
        <p:spPr>
          <a:xfrm>
            <a:off x="352540" y="1871766"/>
            <a:ext cx="3893413" cy="1077218"/>
          </a:xfrm>
          <a:prstGeom prst="rect">
            <a:avLst/>
          </a:prstGeom>
          <a:solidFill>
            <a:schemeClr val="accent1">
              <a:lumMod val="75000"/>
            </a:schemeClr>
          </a:solidFill>
        </p:spPr>
        <p:txBody>
          <a:bodyPr wrap="square" rtlCol="0">
            <a:spAutoFit/>
          </a:bodyPr>
          <a:lstStyle>
            <a:defPPr marR="0" lvl="0" algn="l" rtl="0">
              <a:lnSpc>
                <a:spcPct val="100000"/>
              </a:lnSpc>
              <a:spcBef>
                <a:spcPts val="0"/>
              </a:spcBef>
              <a:spcAft>
                <a:spcPts val="0"/>
              </a:spcAft>
            </a:defPPr>
            <a:lvl1pPr>
              <a:defRPr b="1">
                <a:solidFill>
                  <a:schemeClr val="bg1"/>
                </a:solidFill>
              </a:defRPr>
            </a:lvl1pPr>
          </a:lstStyle>
          <a:p>
            <a:r>
              <a:rPr lang="es-ES" sz="1600" dirty="0">
                <a:latin typeface="+mn-lt"/>
                <a:ea typeface="Times New Roman" panose="02020603050405020304" pitchFamily="18" charset="0"/>
              </a:rPr>
              <a:t>Informe sobre los mecanismos de actualización de las </a:t>
            </a:r>
            <a:r>
              <a:rPr lang="es-ES" sz="1600" dirty="0" err="1">
                <a:latin typeface="+mn-lt"/>
                <a:ea typeface="Times New Roman" panose="02020603050405020304" pitchFamily="18" charset="0"/>
              </a:rPr>
              <a:t>NDCs</a:t>
            </a:r>
            <a:r>
              <a:rPr lang="es-ES" sz="1600" dirty="0">
                <a:latin typeface="+mn-lt"/>
                <a:ea typeface="Times New Roman" panose="02020603050405020304" pitchFamily="18" charset="0"/>
              </a:rPr>
              <a:t> y las </a:t>
            </a:r>
            <a:r>
              <a:rPr lang="es-ES" sz="1600" dirty="0" err="1">
                <a:latin typeface="+mn-lt"/>
                <a:ea typeface="Times New Roman" panose="02020603050405020304" pitchFamily="18" charset="0"/>
              </a:rPr>
              <a:t>ECLPs</a:t>
            </a:r>
            <a:r>
              <a:rPr lang="es-ES" sz="1600" dirty="0">
                <a:latin typeface="+mn-lt"/>
                <a:ea typeface="Times New Roman" panose="02020603050405020304" pitchFamily="18" charset="0"/>
              </a:rPr>
              <a:t> utilizados en la región de América Latina</a:t>
            </a:r>
            <a:endParaRPr lang="es-ES" sz="1600" b="1" dirty="0">
              <a:effectLst/>
              <a:latin typeface="+mn-lt"/>
              <a:ea typeface="Times New Roman" panose="02020603050405020304" pitchFamily="18" charset="0"/>
            </a:endParaRPr>
          </a:p>
        </p:txBody>
      </p:sp>
      <p:sp>
        <p:nvSpPr>
          <p:cNvPr id="10" name="CuadroTexto 7">
            <a:extLst>
              <a:ext uri="{FF2B5EF4-FFF2-40B4-BE49-F238E27FC236}">
                <a16:creationId xmlns:a16="http://schemas.microsoft.com/office/drawing/2014/main" id="{5C87B3E7-9A1A-40FF-BB57-0C1B68D43DED}"/>
              </a:ext>
            </a:extLst>
          </p:cNvPr>
          <p:cNvSpPr txBox="1"/>
          <p:nvPr/>
        </p:nvSpPr>
        <p:spPr>
          <a:xfrm>
            <a:off x="296005" y="6097185"/>
            <a:ext cx="8153932" cy="338554"/>
          </a:xfrm>
          <a:prstGeom prst="rect">
            <a:avLst/>
          </a:prstGeom>
          <a:solidFill>
            <a:schemeClr val="accent1">
              <a:lumMod val="75000"/>
            </a:schemeClr>
          </a:solidFill>
        </p:spPr>
        <p:txBody>
          <a:bodyPr wrap="square">
            <a:spAutoFit/>
          </a:bodyPr>
          <a:lstStyle/>
          <a:p>
            <a:pPr algn="ctr"/>
            <a:r>
              <a:rPr lang="en-US" sz="1600" dirty="0">
                <a:solidFill>
                  <a:schemeClr val="bg1"/>
                </a:solidFill>
                <a:effectLst/>
              </a:rPr>
              <a:t>Marco conceptual y </a:t>
            </a:r>
            <a:r>
              <a:rPr lang="en-US" sz="1600" dirty="0" err="1">
                <a:solidFill>
                  <a:schemeClr val="bg1"/>
                </a:solidFill>
                <a:effectLst/>
              </a:rPr>
              <a:t>oportunidad</a:t>
            </a:r>
            <a:r>
              <a:rPr lang="en-US" sz="1600" dirty="0">
                <a:solidFill>
                  <a:schemeClr val="bg1"/>
                </a:solidFill>
                <a:effectLst/>
              </a:rPr>
              <a:t> de </a:t>
            </a:r>
            <a:r>
              <a:rPr lang="en-US" sz="1600" dirty="0" err="1">
                <a:solidFill>
                  <a:schemeClr val="bg1"/>
                </a:solidFill>
                <a:effectLst/>
              </a:rPr>
              <a:t>abordaje</a:t>
            </a:r>
            <a:r>
              <a:rPr lang="en-US" sz="1600" dirty="0">
                <a:solidFill>
                  <a:schemeClr val="bg1"/>
                </a:solidFill>
                <a:effectLst/>
              </a:rPr>
              <a:t> en los países de LAC.</a:t>
            </a:r>
          </a:p>
        </p:txBody>
      </p:sp>
    </p:spTree>
    <p:extLst>
      <p:ext uri="{BB962C8B-B14F-4D97-AF65-F5344CB8AC3E}">
        <p14:creationId xmlns:p14="http://schemas.microsoft.com/office/powerpoint/2010/main" val="18267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4A477BF5-4E8C-4389-9407-21B1D87DB007}"/>
              </a:ext>
            </a:extLst>
          </p:cNvPr>
          <p:cNvGraphicFramePr>
            <a:graphicFrameLocks noGrp="1"/>
          </p:cNvGraphicFramePr>
          <p:nvPr>
            <p:extLst>
              <p:ext uri="{D42A27DB-BD31-4B8C-83A1-F6EECF244321}">
                <p14:modId xmlns:p14="http://schemas.microsoft.com/office/powerpoint/2010/main" val="3862616717"/>
              </p:ext>
            </p:extLst>
          </p:nvPr>
        </p:nvGraphicFramePr>
        <p:xfrm>
          <a:off x="499730" y="648944"/>
          <a:ext cx="10558129" cy="5143496"/>
        </p:xfrm>
        <a:graphic>
          <a:graphicData uri="http://schemas.openxmlformats.org/drawingml/2006/table">
            <a:tbl>
              <a:tblPr firstRow="1" firstCol="1" bandRow="1">
                <a:tableStyleId>{69012ECD-51FC-41F1-AA8D-1B2483CD663E}</a:tableStyleId>
              </a:tblPr>
              <a:tblGrid>
                <a:gridCol w="7410893">
                  <a:extLst>
                    <a:ext uri="{9D8B030D-6E8A-4147-A177-3AD203B41FA5}">
                      <a16:colId xmlns:a16="http://schemas.microsoft.com/office/drawing/2014/main" val="343691651"/>
                    </a:ext>
                  </a:extLst>
                </a:gridCol>
                <a:gridCol w="3147236">
                  <a:extLst>
                    <a:ext uri="{9D8B030D-6E8A-4147-A177-3AD203B41FA5}">
                      <a16:colId xmlns:a16="http://schemas.microsoft.com/office/drawing/2014/main" val="2940243984"/>
                    </a:ext>
                  </a:extLst>
                </a:gridCol>
              </a:tblGrid>
              <a:tr h="377438">
                <a:tc>
                  <a:txBody>
                    <a:bodyPr/>
                    <a:lstStyle/>
                    <a:p>
                      <a:pPr algn="ctr"/>
                      <a:r>
                        <a:rPr lang="en-US" sz="1600" b="1" dirty="0" err="1">
                          <a:solidFill>
                            <a:srgbClr val="FFFFFF"/>
                          </a:solidFill>
                          <a:effectLst/>
                        </a:rPr>
                        <a:t>Actividad</a:t>
                      </a:r>
                      <a:r>
                        <a:rPr lang="en-US" sz="1600" b="1" dirty="0">
                          <a:solidFill>
                            <a:srgbClr val="FFFFFF"/>
                          </a:solidFill>
                          <a:effectLst/>
                        </a:rPr>
                        <a:t> </a:t>
                      </a:r>
                      <a:endParaRPr lang="es-ES" sz="1600" dirty="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r>
                        <a:rPr lang="en-US" sz="1600" b="1" dirty="0" err="1">
                          <a:solidFill>
                            <a:srgbClr val="FFFFFF"/>
                          </a:solidFill>
                          <a:effectLst/>
                        </a:rPr>
                        <a:t>Fecha</a:t>
                      </a:r>
                      <a:r>
                        <a:rPr lang="en-US" sz="1600" b="1" dirty="0">
                          <a:solidFill>
                            <a:srgbClr val="FFFFFF"/>
                          </a:solidFill>
                          <a:effectLst/>
                        </a:rPr>
                        <a:t> </a:t>
                      </a:r>
                      <a:endParaRPr lang="es-ES" sz="1600" dirty="0">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48875718"/>
                  </a:ext>
                </a:extLst>
              </a:tr>
              <a:tr h="0">
                <a:tc>
                  <a: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s-MX" sz="1600" b="0" dirty="0">
                          <a:solidFill>
                            <a:srgbClr val="201F1E"/>
                          </a:solidFill>
                          <a:effectLst/>
                        </a:rPr>
                        <a:t>Diálogo regional: </a:t>
                      </a:r>
                      <a:r>
                        <a:rPr lang="es-MX" sz="1600" b="1" dirty="0">
                          <a:solidFill>
                            <a:srgbClr val="201F1E"/>
                          </a:solidFill>
                          <a:effectLst/>
                        </a:rPr>
                        <a:t>Género</a:t>
                      </a:r>
                      <a:r>
                        <a:rPr lang="es-MX" sz="1600" b="0" dirty="0">
                          <a:solidFill>
                            <a:srgbClr val="201F1E"/>
                          </a:solidFill>
                          <a:effectLst/>
                        </a:rPr>
                        <a:t> y estrategias a largo plazo </a:t>
                      </a:r>
                      <a:endParaRPr lang="es-ES" sz="1600" b="0" dirty="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s-ES" sz="1600" dirty="0">
                          <a:effectLst/>
                        </a:rPr>
                        <a:t>4 noviembre 2020</a:t>
                      </a:r>
                      <a:endParaRPr lang="es-ES" sz="1600" dirty="0">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69103803"/>
                  </a:ext>
                </a:extLst>
              </a:tr>
              <a:tr h="0">
                <a:tc>
                  <a:txBody>
                    <a:bodyPr/>
                    <a:lstStyle/>
                    <a:p>
                      <a:pPr algn="just">
                        <a:spcAft>
                          <a:spcPts val="600"/>
                        </a:spcAft>
                      </a:pPr>
                      <a:r>
                        <a:rPr lang="es-ES" sz="1600" b="0" dirty="0">
                          <a:effectLst/>
                        </a:rPr>
                        <a:t>Intercambio sobre </a:t>
                      </a:r>
                      <a:r>
                        <a:rPr lang="es-ES" sz="1600" b="1" dirty="0">
                          <a:effectLst/>
                        </a:rPr>
                        <a:t>Transición Justa</a:t>
                      </a:r>
                      <a:endParaRPr lang="es-ES" sz="1600" b="0" dirty="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s-ES" sz="1600" dirty="0">
                          <a:effectLst/>
                        </a:rPr>
                        <a:t>26 de noviembre 2020</a:t>
                      </a:r>
                      <a:endParaRPr lang="es-ES" sz="1600" dirty="0">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52845399"/>
                  </a:ext>
                </a:extLst>
              </a:tr>
              <a:tr h="0">
                <a:tc>
                  <a:txBody>
                    <a:bodyPr/>
                    <a:lstStyle/>
                    <a:p>
                      <a:pPr algn="just">
                        <a:spcAft>
                          <a:spcPts val="600"/>
                        </a:spcAft>
                      </a:pPr>
                      <a:r>
                        <a:rPr lang="es-ES" sz="1600" b="0" dirty="0">
                          <a:effectLst/>
                        </a:rPr>
                        <a:t>Intercambio con </a:t>
                      </a:r>
                      <a:r>
                        <a:rPr lang="es-ES" sz="1600" b="1" dirty="0">
                          <a:effectLst/>
                        </a:rPr>
                        <a:t>México</a:t>
                      </a:r>
                      <a:r>
                        <a:rPr lang="es-ES" sz="1600" b="0" dirty="0">
                          <a:effectLst/>
                        </a:rPr>
                        <a:t> sobre el proceso de elaboración y la implementación de su Estrategia Climática a Largo Plazo</a:t>
                      </a:r>
                      <a:endParaRPr lang="es-ES" sz="1600" b="0" dirty="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s-ES" sz="1600" dirty="0">
                          <a:effectLst/>
                        </a:rPr>
                        <a:t>11 de diciembre 2020</a:t>
                      </a:r>
                      <a:endParaRPr lang="es-ES" sz="1600" dirty="0">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93026243"/>
                  </a:ext>
                </a:extLst>
              </a:tr>
              <a:tr h="0">
                <a:tc>
                  <a:txBody>
                    <a:bodyPr/>
                    <a:lstStyle/>
                    <a:p>
                      <a:pPr algn="just">
                        <a:spcAft>
                          <a:spcPts val="600"/>
                        </a:spcAft>
                      </a:pPr>
                      <a:r>
                        <a:rPr lang="es-ES" sz="1600" b="0" dirty="0">
                          <a:effectLst/>
                        </a:rPr>
                        <a:t>Estrategias a Largo Plazo para el </a:t>
                      </a:r>
                      <a:r>
                        <a:rPr lang="es-ES" sz="1600" b="1" dirty="0">
                          <a:effectLst/>
                        </a:rPr>
                        <a:t>sector transporte </a:t>
                      </a:r>
                      <a:r>
                        <a:rPr lang="es-ES" sz="1600" b="0" dirty="0">
                          <a:effectLst/>
                        </a:rPr>
                        <a:t>en América Latina-Intercambio entre países</a:t>
                      </a:r>
                      <a:endParaRPr lang="es-ES" sz="1600" b="0" dirty="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s-ES" sz="1600" dirty="0">
                          <a:effectLst/>
                        </a:rPr>
                        <a:t>13 de enero 2021</a:t>
                      </a:r>
                      <a:endParaRPr lang="es-ES" sz="1600" dirty="0">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34543494"/>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s-ES" sz="1600" b="0" u="none" strike="noStrike" cap="none" dirty="0">
                          <a:solidFill>
                            <a:schemeClr val="dk1"/>
                          </a:solidFill>
                          <a:effectLst/>
                          <a:sym typeface="Arial"/>
                        </a:rPr>
                        <a:t>Intercambio de experiencias en la </a:t>
                      </a:r>
                      <a:r>
                        <a:rPr lang="es-ES" sz="1600" b="1" u="none" strike="noStrike" cap="none" dirty="0">
                          <a:solidFill>
                            <a:schemeClr val="dk1"/>
                          </a:solidFill>
                          <a:effectLst/>
                          <a:sym typeface="Arial"/>
                        </a:rPr>
                        <a:t>elaboración de estrategias climáticas a largo plazo (ELP) </a:t>
                      </a:r>
                      <a:r>
                        <a:rPr lang="es-ES" sz="1600" b="0" u="none" strike="noStrike" cap="none" dirty="0">
                          <a:solidFill>
                            <a:schemeClr val="dk1"/>
                          </a:solidFill>
                          <a:effectLst/>
                          <a:sym typeface="Arial"/>
                        </a:rPr>
                        <a:t>en América Latina</a:t>
                      </a:r>
                    </a:p>
                  </a:txBody>
                  <a:tcPr marL="63873" marR="63873" marT="0" marB="0"/>
                </a:tc>
                <a:tc>
                  <a:txBody>
                    <a:bodyPr/>
                    <a:lstStyle/>
                    <a:p>
                      <a:pPr algn="ctr">
                        <a:lnSpc>
                          <a:spcPct val="107000"/>
                        </a:lnSpc>
                        <a:spcAft>
                          <a:spcPts val="800"/>
                        </a:spcAft>
                      </a:pPr>
                      <a:r>
                        <a:rPr lang="es-ES" sz="1600" dirty="0">
                          <a:effectLst/>
                        </a:rPr>
                        <a:t>19 abril 2021</a:t>
                      </a:r>
                      <a:endParaRPr lang="es-ES" sz="1600" dirty="0">
                        <a:effectLst/>
                        <a:latin typeface="+mn-lt"/>
                        <a:ea typeface="Calibri" panose="020F0502020204030204" pitchFamily="34" charset="0"/>
                        <a:cs typeface="Times New Roman" panose="02020603050405020304" pitchFamily="18" charset="0"/>
                      </a:endParaRPr>
                    </a:p>
                  </a:txBody>
                  <a:tcPr marL="63873" marR="63873" marT="0" marB="0"/>
                </a:tc>
                <a:extLst>
                  <a:ext uri="{0D108BD9-81ED-4DB2-BD59-A6C34878D82A}">
                    <a16:rowId xmlns:a16="http://schemas.microsoft.com/office/drawing/2014/main" val="2724879430"/>
                  </a:ext>
                </a:extLst>
              </a:tr>
              <a:tr h="0">
                <a:tc>
                  <a:txBody>
                    <a:bodyPr/>
                    <a:lstStyle/>
                    <a:p>
                      <a:pPr>
                        <a:lnSpc>
                          <a:spcPct val="107000"/>
                        </a:lnSpc>
                        <a:spcAft>
                          <a:spcPts val="800"/>
                        </a:spcAft>
                      </a:pPr>
                      <a:r>
                        <a:rPr lang="es-ES" sz="1600" dirty="0">
                          <a:effectLst/>
                        </a:rPr>
                        <a:t>Metas de </a:t>
                      </a:r>
                      <a:r>
                        <a:rPr lang="es-ES" sz="1600" b="1" dirty="0">
                          <a:effectLst/>
                        </a:rPr>
                        <a:t>adaptación</a:t>
                      </a:r>
                      <a:r>
                        <a:rPr lang="es-ES" sz="1600" dirty="0">
                          <a:effectLst/>
                        </a:rPr>
                        <a:t>. Integración de la adaptación como dimensión en la ECLP </a:t>
                      </a:r>
                    </a:p>
                  </a:txBody>
                  <a:tcPr marL="63873" marR="63873" marT="0" marB="0"/>
                </a:tc>
                <a:tc>
                  <a:txBody>
                    <a:bodyPr/>
                    <a:lstStyle/>
                    <a:p>
                      <a:pPr algn="ctr">
                        <a:lnSpc>
                          <a:spcPct val="107000"/>
                        </a:lnSpc>
                        <a:spcAft>
                          <a:spcPts val="800"/>
                        </a:spcAft>
                      </a:pPr>
                      <a:r>
                        <a:rPr lang="es-ES" sz="1600" dirty="0">
                          <a:effectLst/>
                        </a:rPr>
                        <a:t>17 junio 2021</a:t>
                      </a:r>
                      <a:endParaRPr lang="es-ES" sz="1600" dirty="0">
                        <a:effectLst/>
                        <a:latin typeface="+mn-lt"/>
                        <a:ea typeface="Calibri" panose="020F0502020204030204" pitchFamily="34" charset="0"/>
                        <a:cs typeface="Times New Roman" panose="02020603050405020304" pitchFamily="18" charset="0"/>
                      </a:endParaRPr>
                    </a:p>
                  </a:txBody>
                  <a:tcPr marL="63873" marR="63873" marT="0" marB="0"/>
                </a:tc>
                <a:extLst>
                  <a:ext uri="{0D108BD9-81ED-4DB2-BD59-A6C34878D82A}">
                    <a16:rowId xmlns:a16="http://schemas.microsoft.com/office/drawing/2014/main" val="2496802928"/>
                  </a:ext>
                </a:extLst>
              </a:tr>
              <a:tr h="0">
                <a:tc>
                  <a:txBody>
                    <a:bodyPr/>
                    <a:lstStyle/>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lang="es-ES" sz="1600" b="0" dirty="0">
                          <a:effectLst/>
                        </a:rPr>
                        <a:t>Establecimiento de metas y escenarios: </a:t>
                      </a:r>
                      <a:r>
                        <a:rPr lang="es-ES" sz="1600" b="1" dirty="0">
                          <a:effectLst/>
                        </a:rPr>
                        <a:t>herramientas de modelación</a:t>
                      </a:r>
                      <a:r>
                        <a:rPr lang="es-ES" sz="1600" b="0" dirty="0">
                          <a:effectLst/>
                        </a:rPr>
                        <a:t>. Intercambio con expertos</a:t>
                      </a:r>
                      <a:endParaRPr lang="es-ES" sz="1600" b="0" dirty="0">
                        <a:effectLst/>
                        <a:latin typeface="+mn-lt"/>
                        <a:ea typeface="Calibri" panose="020F0502020204030204" pitchFamily="34" charset="0"/>
                        <a:cs typeface="Times New Roman" panose="02020603050405020304" pitchFamily="18" charset="0"/>
                      </a:endParaRPr>
                    </a:p>
                    <a:p>
                      <a:pPr algn="just">
                        <a:spcAft>
                          <a:spcPts val="600"/>
                        </a:spcAft>
                      </a:pPr>
                      <a:endParaRPr lang="es-ES" sz="1600" b="0" dirty="0">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s-ES" sz="1600" dirty="0">
                          <a:effectLst/>
                          <a:latin typeface="+mn-lt"/>
                          <a:ea typeface="MS Mincho" panose="02020609040205080304" pitchFamily="49" charset="-128"/>
                          <a:cs typeface="Times New Roman" panose="02020603050405020304" pitchFamily="18" charset="0"/>
                        </a:rPr>
                        <a:t>22 de julio 2021</a:t>
                      </a:r>
                    </a:p>
                  </a:txBody>
                  <a:tcPr marL="68580" marR="68580" marT="0" marB="0"/>
                </a:tc>
                <a:extLst>
                  <a:ext uri="{0D108BD9-81ED-4DB2-BD59-A6C34878D82A}">
                    <a16:rowId xmlns:a16="http://schemas.microsoft.com/office/drawing/2014/main" val="1292456778"/>
                  </a:ext>
                </a:extLst>
              </a:tr>
              <a:tr h="0">
                <a:tc>
                  <a:txBody>
                    <a:bodyPr/>
                    <a:lstStyle/>
                    <a:p>
                      <a:pPr>
                        <a:lnSpc>
                          <a:spcPct val="107000"/>
                        </a:lnSpc>
                        <a:spcAft>
                          <a:spcPts val="800"/>
                        </a:spcAft>
                      </a:pPr>
                      <a:r>
                        <a:rPr lang="es-ES" sz="1600" b="0" dirty="0">
                          <a:effectLst/>
                        </a:rPr>
                        <a:t>Escenarios y estrategias de mitigación para </a:t>
                      </a:r>
                      <a:r>
                        <a:rPr lang="es-ES" sz="1600" dirty="0">
                          <a:effectLst/>
                        </a:rPr>
                        <a:t>el </a:t>
                      </a:r>
                      <a:r>
                        <a:rPr lang="es-ES" sz="1600" b="1" dirty="0">
                          <a:effectLst/>
                        </a:rPr>
                        <a:t>sector energético</a:t>
                      </a:r>
                      <a:r>
                        <a:rPr lang="es-ES" sz="1600" dirty="0">
                          <a:effectLst/>
                        </a:rPr>
                        <a:t> </a:t>
                      </a:r>
                      <a:r>
                        <a:rPr lang="es-ES" sz="1600" b="0" dirty="0">
                          <a:effectLst/>
                        </a:rPr>
                        <a:t>en el marco de las ECLP</a:t>
                      </a:r>
                    </a:p>
                  </a:txBody>
                  <a:tcPr marL="63873" marR="63873" marT="0" marB="0"/>
                </a:tc>
                <a:tc>
                  <a:txBody>
                    <a:bodyPr/>
                    <a:lstStyle/>
                    <a:p>
                      <a:pPr algn="ctr">
                        <a:lnSpc>
                          <a:spcPct val="107000"/>
                        </a:lnSpc>
                        <a:spcAft>
                          <a:spcPts val="800"/>
                        </a:spcAft>
                      </a:pPr>
                      <a:r>
                        <a:rPr lang="es-ES" sz="1600" dirty="0">
                          <a:effectLst/>
                        </a:rPr>
                        <a:t>9 septiembre 2021</a:t>
                      </a:r>
                    </a:p>
                  </a:txBody>
                  <a:tcPr marL="63873" marR="63873" marT="0" marB="0"/>
                </a:tc>
                <a:extLst>
                  <a:ext uri="{0D108BD9-81ED-4DB2-BD59-A6C34878D82A}">
                    <a16:rowId xmlns:a16="http://schemas.microsoft.com/office/drawing/2014/main" val="1678855629"/>
                  </a:ext>
                </a:extLst>
              </a:tr>
              <a:tr h="0">
                <a:tc>
                  <a:txBody>
                    <a:bodyPr/>
                    <a:lstStyle/>
                    <a:p>
                      <a:pPr>
                        <a:lnSpc>
                          <a:spcPct val="107000"/>
                        </a:lnSpc>
                        <a:spcAft>
                          <a:spcPts val="800"/>
                        </a:spcAft>
                      </a:pPr>
                      <a:r>
                        <a:rPr lang="es-ES" sz="1600" b="0" dirty="0">
                          <a:effectLst/>
                        </a:rPr>
                        <a:t>Escenarios y estrategias de mitigación para el </a:t>
                      </a:r>
                      <a:r>
                        <a:rPr lang="es-ES" sz="1600" b="1" dirty="0">
                          <a:effectLst/>
                        </a:rPr>
                        <a:t>sector AFOLU </a:t>
                      </a:r>
                      <a:r>
                        <a:rPr lang="es-ES" sz="1600" b="0" dirty="0">
                          <a:effectLst/>
                        </a:rPr>
                        <a:t>en el marco de las ECLP</a:t>
                      </a:r>
                    </a:p>
                  </a:txBody>
                  <a:tcPr marL="63873" marR="63873" marT="0" marB="0"/>
                </a:tc>
                <a:tc>
                  <a:txBody>
                    <a:bodyPr/>
                    <a:lstStyle/>
                    <a:p>
                      <a:pPr algn="ctr">
                        <a:lnSpc>
                          <a:spcPct val="107000"/>
                        </a:lnSpc>
                        <a:spcAft>
                          <a:spcPts val="800"/>
                        </a:spcAft>
                      </a:pPr>
                      <a:r>
                        <a:rPr lang="es-ES" sz="1600" dirty="0">
                          <a:effectLst/>
                        </a:rPr>
                        <a:t>14 octubre 2021</a:t>
                      </a:r>
                    </a:p>
                  </a:txBody>
                  <a:tcPr marL="63873" marR="63873" marT="0" marB="0"/>
                </a:tc>
                <a:extLst>
                  <a:ext uri="{0D108BD9-81ED-4DB2-BD59-A6C34878D82A}">
                    <a16:rowId xmlns:a16="http://schemas.microsoft.com/office/drawing/2014/main" val="45996752"/>
                  </a:ext>
                </a:extLst>
              </a:tr>
              <a:tr h="0">
                <a:tc>
                  <a:txBody>
                    <a:bodyPr/>
                    <a:lstStyle/>
                    <a:p>
                      <a:pPr>
                        <a:lnSpc>
                          <a:spcPct val="107000"/>
                        </a:lnSpc>
                        <a:spcAft>
                          <a:spcPts val="800"/>
                        </a:spcAft>
                      </a:pPr>
                      <a:r>
                        <a:rPr lang="es-CO" sz="1600" b="1" dirty="0">
                          <a:effectLst/>
                        </a:rPr>
                        <a:t>Financiamiento</a:t>
                      </a:r>
                      <a:r>
                        <a:rPr lang="es-CO" sz="1600" dirty="0">
                          <a:effectLst/>
                        </a:rPr>
                        <a:t> </a:t>
                      </a:r>
                      <a:r>
                        <a:rPr lang="es-CO" sz="1600" b="0" dirty="0">
                          <a:effectLst/>
                        </a:rPr>
                        <a:t>para la implementación de las ECLP</a:t>
                      </a:r>
                      <a:endParaRPr lang="es-ES" sz="1400" b="0" dirty="0">
                        <a:effectLst/>
                        <a:latin typeface="+mn-lt"/>
                        <a:ea typeface="Calibri" panose="020F0502020204030204" pitchFamily="34" charset="0"/>
                        <a:cs typeface="Times New Roman" panose="02020603050405020304" pitchFamily="18" charset="0"/>
                      </a:endParaRPr>
                    </a:p>
                  </a:txBody>
                  <a:tcPr marL="63873" marR="63873" marT="0" marB="0"/>
                </a:tc>
                <a:tc>
                  <a:txBody>
                    <a:bodyPr/>
                    <a:lstStyle/>
                    <a:p>
                      <a:pPr algn="ctr">
                        <a:lnSpc>
                          <a:spcPct val="107000"/>
                        </a:lnSpc>
                        <a:spcAft>
                          <a:spcPts val="800"/>
                        </a:spcAft>
                      </a:pPr>
                      <a:r>
                        <a:rPr lang="es-ES" sz="1600" dirty="0">
                          <a:effectLst/>
                        </a:rPr>
                        <a:t> 18 noviembre 2021</a:t>
                      </a:r>
                    </a:p>
                  </a:txBody>
                  <a:tcPr marL="63873" marR="63873" marT="0" marB="0"/>
                </a:tc>
                <a:extLst>
                  <a:ext uri="{0D108BD9-81ED-4DB2-BD59-A6C34878D82A}">
                    <a16:rowId xmlns:a16="http://schemas.microsoft.com/office/drawing/2014/main" val="4164621183"/>
                  </a:ext>
                </a:extLst>
              </a:tr>
              <a:tr h="0">
                <a:tc>
                  <a:txBody>
                    <a:bodyPr/>
                    <a:lstStyle/>
                    <a:p>
                      <a:pPr>
                        <a:lnSpc>
                          <a:spcPct val="107000"/>
                        </a:lnSpc>
                        <a:spcAft>
                          <a:spcPts val="800"/>
                        </a:spcAft>
                      </a:pPr>
                      <a:r>
                        <a:rPr lang="es-ES" sz="1600" dirty="0">
                          <a:effectLst/>
                        </a:rPr>
                        <a:t>La </a:t>
                      </a:r>
                      <a:r>
                        <a:rPr lang="es-ES" sz="1600" b="1" dirty="0">
                          <a:effectLst/>
                        </a:rPr>
                        <a:t>acción para el empoderamiento climático </a:t>
                      </a:r>
                      <a:r>
                        <a:rPr lang="es-ES" sz="1600" b="0" dirty="0">
                          <a:effectLst/>
                        </a:rPr>
                        <a:t>en el marco de las ECLP </a:t>
                      </a:r>
                    </a:p>
                  </a:txBody>
                  <a:tcPr marL="63873" marR="63873" marT="0" marB="0"/>
                </a:tc>
                <a:tc>
                  <a:txBody>
                    <a:bodyPr/>
                    <a:lstStyle/>
                    <a:p>
                      <a:pPr algn="ctr">
                        <a:lnSpc>
                          <a:spcPct val="107000"/>
                        </a:lnSpc>
                        <a:spcAft>
                          <a:spcPts val="800"/>
                        </a:spcAft>
                      </a:pPr>
                      <a:r>
                        <a:rPr lang="es-ES" sz="1600" dirty="0">
                          <a:effectLst/>
                        </a:rPr>
                        <a:t>14 diciembre 2021</a:t>
                      </a:r>
                      <a:endParaRPr lang="es-ES" sz="1600" dirty="0">
                        <a:effectLst/>
                        <a:latin typeface="+mn-lt"/>
                        <a:ea typeface="Calibri" panose="020F0502020204030204" pitchFamily="34" charset="0"/>
                        <a:cs typeface="Times New Roman" panose="02020603050405020304" pitchFamily="18" charset="0"/>
                      </a:endParaRPr>
                    </a:p>
                  </a:txBody>
                  <a:tcPr marL="63873" marR="63873" marT="0" marB="0"/>
                </a:tc>
                <a:extLst>
                  <a:ext uri="{0D108BD9-81ED-4DB2-BD59-A6C34878D82A}">
                    <a16:rowId xmlns:a16="http://schemas.microsoft.com/office/drawing/2014/main" val="2293129126"/>
                  </a:ext>
                </a:extLst>
              </a:tr>
            </a:tbl>
          </a:graphicData>
        </a:graphic>
      </p:graphicFrame>
      <p:sp>
        <p:nvSpPr>
          <p:cNvPr id="5" name="CuadroTexto 4">
            <a:extLst>
              <a:ext uri="{FF2B5EF4-FFF2-40B4-BE49-F238E27FC236}">
                <a16:creationId xmlns:a16="http://schemas.microsoft.com/office/drawing/2014/main" id="{78EEF7A9-C56D-478B-A349-82D9121C3366}"/>
              </a:ext>
            </a:extLst>
          </p:cNvPr>
          <p:cNvSpPr txBox="1"/>
          <p:nvPr/>
        </p:nvSpPr>
        <p:spPr>
          <a:xfrm>
            <a:off x="2873008" y="210588"/>
            <a:ext cx="6334787" cy="400110"/>
          </a:xfrm>
          <a:prstGeom prst="rect">
            <a:avLst/>
          </a:prstGeom>
          <a:noFill/>
        </p:spPr>
        <p:txBody>
          <a:bodyPr wrap="square" rtlCol="0">
            <a:spAutoFit/>
          </a:bodyPr>
          <a:lstStyle/>
          <a:p>
            <a:r>
              <a:rPr lang="es-ES" sz="2000" b="1" dirty="0">
                <a:solidFill>
                  <a:schemeClr val="accent1">
                    <a:lumMod val="75000"/>
                  </a:schemeClr>
                </a:solidFill>
              </a:rPr>
              <a:t>PROGRAMA DE INTERCAMBIOS 2020-2021</a:t>
            </a:r>
          </a:p>
        </p:txBody>
      </p:sp>
    </p:spTree>
    <p:extLst>
      <p:ext uri="{BB962C8B-B14F-4D97-AF65-F5344CB8AC3E}">
        <p14:creationId xmlns:p14="http://schemas.microsoft.com/office/powerpoint/2010/main" val="109168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46320DB-54F5-4AFE-82A8-AA90D183F7FF}"/>
              </a:ext>
            </a:extLst>
          </p:cNvPr>
          <p:cNvSpPr txBox="1"/>
          <p:nvPr/>
        </p:nvSpPr>
        <p:spPr>
          <a:xfrm>
            <a:off x="3322123" y="439145"/>
            <a:ext cx="6334787" cy="400110"/>
          </a:xfrm>
          <a:prstGeom prst="rect">
            <a:avLst/>
          </a:prstGeom>
          <a:noFill/>
        </p:spPr>
        <p:txBody>
          <a:bodyPr wrap="square" rtlCol="0">
            <a:spAutoFit/>
          </a:bodyPr>
          <a:lstStyle/>
          <a:p>
            <a:r>
              <a:rPr lang="es-ES" sz="2000" b="1" dirty="0">
                <a:solidFill>
                  <a:schemeClr val="accent1">
                    <a:lumMod val="75000"/>
                  </a:schemeClr>
                </a:solidFill>
              </a:rPr>
              <a:t>APRENDIZAJES DE LAS SESIONES</a:t>
            </a:r>
          </a:p>
        </p:txBody>
      </p:sp>
      <p:graphicFrame>
        <p:nvGraphicFramePr>
          <p:cNvPr id="12" name="Tabla 12">
            <a:extLst>
              <a:ext uri="{FF2B5EF4-FFF2-40B4-BE49-F238E27FC236}">
                <a16:creationId xmlns:a16="http://schemas.microsoft.com/office/drawing/2014/main" id="{507F0CF4-6720-4DA0-98C3-481FD49EAA77}"/>
              </a:ext>
            </a:extLst>
          </p:cNvPr>
          <p:cNvGraphicFramePr>
            <a:graphicFrameLocks noGrp="1"/>
          </p:cNvGraphicFramePr>
          <p:nvPr>
            <p:extLst>
              <p:ext uri="{D42A27DB-BD31-4B8C-83A1-F6EECF244321}">
                <p14:modId xmlns:p14="http://schemas.microsoft.com/office/powerpoint/2010/main" val="2493674327"/>
              </p:ext>
            </p:extLst>
          </p:nvPr>
        </p:nvGraphicFramePr>
        <p:xfrm>
          <a:off x="563649" y="1283191"/>
          <a:ext cx="5879682" cy="4780280"/>
        </p:xfrm>
        <a:graphic>
          <a:graphicData uri="http://schemas.openxmlformats.org/drawingml/2006/table">
            <a:tbl>
              <a:tblPr firstRow="1" bandRow="1">
                <a:tableStyleId>{5C22544A-7EE6-4342-B048-85BDC9FD1C3A}</a:tableStyleId>
              </a:tblPr>
              <a:tblGrid>
                <a:gridCol w="5879682">
                  <a:extLst>
                    <a:ext uri="{9D8B030D-6E8A-4147-A177-3AD203B41FA5}">
                      <a16:colId xmlns:a16="http://schemas.microsoft.com/office/drawing/2014/main" val="680976688"/>
                    </a:ext>
                  </a:extLst>
                </a:gridCol>
              </a:tblGrid>
              <a:tr h="370840">
                <a:tc>
                  <a:txBody>
                    <a:bodyPr/>
                    <a:lstStyle/>
                    <a:p>
                      <a:r>
                        <a:rPr lang="es-ES" sz="1600" dirty="0"/>
                        <a:t>Sector energético</a:t>
                      </a:r>
                    </a:p>
                  </a:txBody>
                  <a:tcPr/>
                </a:tc>
                <a:extLst>
                  <a:ext uri="{0D108BD9-81ED-4DB2-BD59-A6C34878D82A}">
                    <a16:rowId xmlns:a16="http://schemas.microsoft.com/office/drawing/2014/main" val="580206464"/>
                  </a:ext>
                </a:extLst>
              </a:tr>
              <a:tr h="370840">
                <a:tc>
                  <a:txBody>
                    <a:bodyPr/>
                    <a:lstStyle/>
                    <a:p>
                      <a:pPr>
                        <a:spcAft>
                          <a:spcPts val="1000"/>
                        </a:spcAft>
                      </a:pPr>
                      <a:r>
                        <a:rPr lang="es-ES_tradnl" sz="16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-El sector energético es clave para la acción climática en América Latina y el Caribe. Esto se observa, por ejemplo, en las 18 NDC presentadas en el continente hasta el momento.  </a:t>
                      </a:r>
                      <a:endParaRPr lang="es-E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es-ES_tradnl" sz="1600" dirty="0">
                          <a:effectLst/>
                          <a:latin typeface="Calibri Light" panose="020F0302020204030204" pitchFamily="34" charset="0"/>
                          <a:ea typeface="Times New Roman" panose="02020603050405020304" pitchFamily="18" charset="0"/>
                          <a:cs typeface="Times New Roman" panose="02020603050405020304" pitchFamily="18" charset="0"/>
                        </a:rPr>
                        <a:t> </a:t>
                      </a:r>
                      <a:r>
                        <a:rPr lang="es-ES_tradnl" sz="16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-Las estrategias de transición justa destacan como una de las principales preocupaciones de los países en el desarrollo de sus ECLP al sector energético, ya que conlleva el desafío de considerar las fuentes de trabajo que se ponen en juego en los procesos de descarbonización. </a:t>
                      </a:r>
                      <a:endParaRPr lang="es-ES" sz="1800" b="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es-ES_tradnl" sz="16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-Los instrumentos únicamente punitivos o sancionatorios no parecen ser las herramientas más adecuadas para fomentar la transformación de las matrices energéticas domésticas, se necesitan otro tipo de incentivos, tales como generar articulaciones y el trabajo conjunto con los actores empresariales para generar confianza</a:t>
                      </a:r>
                      <a:endParaRPr lang="es-E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1000"/>
                        </a:spcAft>
                      </a:pPr>
                      <a:r>
                        <a:rPr lang="es-ES_tradnl" sz="1600" dirty="0">
                          <a:effectLst/>
                          <a:latin typeface="Calibri Light" panose="020F0302020204030204" pitchFamily="34" charset="0"/>
                          <a:ea typeface="Times New Roman" panose="02020603050405020304" pitchFamily="18" charset="0"/>
                          <a:cs typeface="Times New Roman" panose="02020603050405020304" pitchFamily="18" charset="0"/>
                        </a:rPr>
                        <a:t> </a:t>
                      </a:r>
                      <a:r>
                        <a:rPr lang="es-ES_tradnl" sz="16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-Las tres grandes rutas hacia la carbono neutralidad en el sector energético en los próximos años serán la reducción, la captura tecnológica y la compensación de emisiones.</a:t>
                      </a:r>
                      <a:r>
                        <a:rPr lang="es-ES_tradnl" sz="16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s-E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0437" marR="30437" marT="0" marB="0"/>
                </a:tc>
                <a:extLst>
                  <a:ext uri="{0D108BD9-81ED-4DB2-BD59-A6C34878D82A}">
                    <a16:rowId xmlns:a16="http://schemas.microsoft.com/office/drawing/2014/main" val="1147558831"/>
                  </a:ext>
                </a:extLst>
              </a:tr>
            </a:tbl>
          </a:graphicData>
        </a:graphic>
      </p:graphicFrame>
      <p:sp>
        <p:nvSpPr>
          <p:cNvPr id="13" name="CuadroTexto 12">
            <a:extLst>
              <a:ext uri="{FF2B5EF4-FFF2-40B4-BE49-F238E27FC236}">
                <a16:creationId xmlns:a16="http://schemas.microsoft.com/office/drawing/2014/main" id="{1C15AF94-C61E-40E5-85DD-647ECFF92EF8}"/>
              </a:ext>
            </a:extLst>
          </p:cNvPr>
          <p:cNvSpPr txBox="1"/>
          <p:nvPr/>
        </p:nvSpPr>
        <p:spPr>
          <a:xfrm>
            <a:off x="7259256" y="1643523"/>
            <a:ext cx="4369095" cy="3441904"/>
          </a:xfrm>
          <a:prstGeom prst="rect">
            <a:avLst/>
          </a:prstGeom>
          <a:noFill/>
        </p:spPr>
        <p:txBody>
          <a:bodyPr wrap="square" rtlCol="0">
            <a:spAutoFit/>
          </a:bodyPr>
          <a:lstStyle/>
          <a:p>
            <a:r>
              <a:rPr lang="es-ES" b="1" dirty="0" err="1"/>
              <a:t>Two</a:t>
            </a:r>
            <a:r>
              <a:rPr lang="es-ES" b="1" dirty="0"/>
              <a:t> </a:t>
            </a:r>
            <a:r>
              <a:rPr lang="es-ES" b="1" dirty="0" err="1"/>
              <a:t>pager</a:t>
            </a:r>
            <a:r>
              <a:rPr lang="es-ES" b="1" dirty="0"/>
              <a:t>: </a:t>
            </a:r>
          </a:p>
          <a:p>
            <a:r>
              <a:rPr lang="es-ES" dirty="0"/>
              <a:t>-Lecciones aprendidas de las experiencias presentadas</a:t>
            </a:r>
          </a:p>
          <a:p>
            <a:r>
              <a:rPr lang="es-ES" dirty="0"/>
              <a:t>-Conclusiones del diálogo entre países</a:t>
            </a:r>
          </a:p>
          <a:p>
            <a:r>
              <a:rPr lang="es-ES" dirty="0"/>
              <a:t>-Principales aprendizajes y mensajes clave</a:t>
            </a:r>
          </a:p>
          <a:p>
            <a:endParaRPr lang="es-ES" dirty="0"/>
          </a:p>
          <a:p>
            <a:r>
              <a:rPr lang="es-ES" b="1" dirty="0"/>
              <a:t>Encuestas de evaluación:</a:t>
            </a:r>
          </a:p>
          <a:p>
            <a:pPr algn="just">
              <a:lnSpc>
                <a:spcPct val="115000"/>
              </a:lnSpc>
              <a:spcAft>
                <a:spcPts val="1000"/>
              </a:spcAft>
            </a:pPr>
            <a:r>
              <a:rPr lang="es-ES" dirty="0"/>
              <a:t>-Incluir más dinámicas de participación, </a:t>
            </a:r>
            <a:r>
              <a:rPr lang="es-ES_tradnl" dirty="0"/>
              <a:t>para propiciar mayor intercambio de información y aprendizaje entre los países.</a:t>
            </a:r>
          </a:p>
          <a:p>
            <a:pPr algn="just">
              <a:lnSpc>
                <a:spcPct val="115000"/>
              </a:lnSpc>
              <a:spcAft>
                <a:spcPts val="1000"/>
              </a:spcAft>
            </a:pPr>
            <a:r>
              <a:rPr lang="es-ES_tradnl" dirty="0"/>
              <a:t>-Temas de interés: </a:t>
            </a:r>
            <a:r>
              <a:rPr lang="es-AR" dirty="0"/>
              <a:t>gobernanza y toma de decisiones; </a:t>
            </a:r>
            <a:r>
              <a:rPr lang="es-ES_tradnl" dirty="0"/>
              <a:t>elaboración de líneas de base de emisiones; prevención de doble contabilidad (transparencia climática). </a:t>
            </a:r>
            <a:endParaRPr lang="es-ES" dirty="0"/>
          </a:p>
        </p:txBody>
      </p:sp>
    </p:spTree>
    <p:extLst>
      <p:ext uri="{BB962C8B-B14F-4D97-AF65-F5344CB8AC3E}">
        <p14:creationId xmlns:p14="http://schemas.microsoft.com/office/powerpoint/2010/main" val="4044258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800E0244-36D6-43B1-BAEB-26B657D45681}"/>
              </a:ext>
            </a:extLst>
          </p:cNvPr>
          <p:cNvPicPr>
            <a:picLocks noChangeAspect="1"/>
          </p:cNvPicPr>
          <p:nvPr/>
        </p:nvPicPr>
        <p:blipFill>
          <a:blip r:embed="rId3"/>
          <a:stretch>
            <a:fillRect/>
          </a:stretch>
        </p:blipFill>
        <p:spPr>
          <a:xfrm>
            <a:off x="615881" y="28575"/>
            <a:ext cx="5010150" cy="6800850"/>
          </a:xfrm>
          <a:prstGeom prst="rect">
            <a:avLst/>
          </a:prstGeom>
        </p:spPr>
      </p:pic>
      <p:pic>
        <p:nvPicPr>
          <p:cNvPr id="4" name="Imagen 3">
            <a:extLst>
              <a:ext uri="{FF2B5EF4-FFF2-40B4-BE49-F238E27FC236}">
                <a16:creationId xmlns:a16="http://schemas.microsoft.com/office/drawing/2014/main" id="{F2737C5F-FCE7-40E1-9204-98C296BAD6FE}"/>
              </a:ext>
            </a:extLst>
          </p:cNvPr>
          <p:cNvPicPr>
            <a:picLocks noChangeAspect="1"/>
          </p:cNvPicPr>
          <p:nvPr/>
        </p:nvPicPr>
        <p:blipFill>
          <a:blip r:embed="rId4"/>
          <a:stretch>
            <a:fillRect/>
          </a:stretch>
        </p:blipFill>
        <p:spPr>
          <a:xfrm>
            <a:off x="7571153" y="0"/>
            <a:ext cx="4122794" cy="6858000"/>
          </a:xfrm>
          <a:prstGeom prst="rect">
            <a:avLst/>
          </a:prstGeom>
        </p:spPr>
      </p:pic>
    </p:spTree>
    <p:extLst>
      <p:ext uri="{BB962C8B-B14F-4D97-AF65-F5344CB8AC3E}">
        <p14:creationId xmlns:p14="http://schemas.microsoft.com/office/powerpoint/2010/main" val="3339284177"/>
      </p:ext>
    </p:extLst>
  </p:cSld>
  <p:clrMapOvr>
    <a:masterClrMapping/>
  </p:clrMapOvr>
</p:sld>
</file>

<file path=ppt/theme/theme1.xml><?xml version="1.0" encoding="utf-8"?>
<a:theme xmlns:a="http://schemas.openxmlformats.org/drawingml/2006/main" name="Master Español">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ondo blanca 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e3c9cc4-71d7-4ce7-a2a5-4e8dcc29b339"/>
    <a1411ce2e165424b8e0fc742b6cfab6b xmlns="2949c9d1-c5d2-436e-9006-03cf64389cce">
      <Terms xmlns="http://schemas.microsoft.com/office/infopath/2007/PartnerControls"/>
    </a1411ce2e165424b8e0fc742b6cfab6b>
    <a2395d467c4b4181b23d7ab64d5504fb xmlns="2949c9d1-c5d2-436e-9006-03cf64389cce">
      <Terms xmlns="http://schemas.microsoft.com/office/infopath/2007/PartnerControls"/>
    </a2395d467c4b4181b23d7ab64d5504fb>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2891ADF2C3E6F1418A6A3DB503B74392" ma:contentTypeVersion="26" ma:contentTypeDescription="Crear nuevo documento." ma:contentTypeScope="" ma:versionID="37a02a049c3b6620b5d4487578135b6a">
  <xsd:schema xmlns:xsd="http://www.w3.org/2001/XMLSchema" xmlns:xs="http://www.w3.org/2001/XMLSchema" xmlns:p="http://schemas.microsoft.com/office/2006/metadata/properties" xmlns:ns2="2949c9d1-c5d2-436e-9006-03cf64389cce" xmlns:ns3="ae3c9cc4-71d7-4ce7-a2a5-4e8dcc29b339" xmlns:ns4="9d6fea23-8029-4add-ab9a-e824b63be05c" targetNamespace="http://schemas.microsoft.com/office/2006/metadata/properties" ma:root="true" ma:fieldsID="2077f13f5f8b5f6eda219ba4b1061af7" ns2:_="" ns3:_="" ns4:_="">
    <xsd:import namespace="2949c9d1-c5d2-436e-9006-03cf64389cce"/>
    <xsd:import namespace="ae3c9cc4-71d7-4ce7-a2a5-4e8dcc29b339"/>
    <xsd:import namespace="9d6fea23-8029-4add-ab9a-e824b63be0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TaxCatchAll" minOccurs="0"/>
                <xsd:element ref="ns4:SharedWithUsers" minOccurs="0"/>
                <xsd:element ref="ns4:SharedWithDetails" minOccurs="0"/>
                <xsd:element ref="ns2:a1411ce2e165424b8e0fc742b6cfab6b" minOccurs="0"/>
                <xsd:element ref="ns2:a2395d467c4b4181b23d7ab64d5504fb"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9c9d1-c5d2-436e-9006-03cf64389c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a1411ce2e165424b8e0fc742b6cfab6b" ma:index="18" nillable="true" ma:taxonomy="true" ma:internalName="a1411ce2e165424b8e0fc742b6cfab6b" ma:taxonomyFieldName="palabrasclaveempresa" ma:displayName="Palabras clave de FIIAPP" ma:fieldId="{a1411ce2-e165-424b-8e0f-c742b6cfab6b}" ma:taxonomyMulti="true" ma:sspId="0f4afbdf-b431-4932-b70a-70c1915ab58e" ma:termSetId="ef1fcd61-6b57-4f54-bb1f-b9c1166f371e" ma:anchorId="00000000-0000-0000-0000-000000000000" ma:open="false" ma:isKeyword="false">
      <xsd:complexType>
        <xsd:sequence>
          <xsd:element ref="pc:Terms" minOccurs="0" maxOccurs="1"/>
        </xsd:sequence>
      </xsd:complexType>
    </xsd:element>
    <xsd:element name="a2395d467c4b4181b23d7ab64d5504fb" ma:index="20" nillable="true" ma:taxonomy="true" ma:internalName="a2395d467c4b4181b23d7ab64d5504fb" ma:taxonomyFieldName="palabrasclavesitio" ma:displayName="Palabras clave de sitio" ma:fieldId="{a2395d46-7c4b-4181-b23d-7ab64d5504fb}" ma:taxonomyMulti="true" ma:sspId="0f4afbdf-b431-4932-b70a-70c1915ab58e" ma:termSetId="9543e3d4-bc00-4806-8d2a-8eaffc9c5c55" ma:anchorId="00000000-0000-0000-0000-000000000000" ma:open="false" ma:isKeyword="false">
      <xsd:complexType>
        <xsd:sequence>
          <xsd:element ref="pc:Terms" minOccurs="0" maxOccurs="1"/>
        </xsd:sequence>
      </xsd:complex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3c9cc4-71d7-4ce7-a2a5-4e8dcc29b33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12ce771-9203-4639-bc43-87d782b994c0}" ma:internalName="TaxCatchAll" ma:showField="CatchAllData" ma:web="ae3c9cc4-71d7-4ce7-a2a5-4e8dcc29b33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d6fea23-8029-4add-ab9a-e824b63be05c"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3C54A1-7C6D-4E53-AC74-71DB6580BE24}">
  <ds:schemaRefs>
    <ds:schemaRef ds:uri="8668e01f-1688-49d3-9529-97fdea30d903"/>
    <ds:schemaRef ds:uri="http://purl.org/dc/terms/"/>
    <ds:schemaRef ds:uri="http://purl.org/dc/elements/1.1/"/>
    <ds:schemaRef ds:uri="43172dfb-16fd-492c-af63-6297de0276e3"/>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ae3c9cc4-71d7-4ce7-a2a5-4e8dcc29b339"/>
    <ds:schemaRef ds:uri="2949c9d1-c5d2-436e-9006-03cf64389cce"/>
  </ds:schemaRefs>
</ds:datastoreItem>
</file>

<file path=customXml/itemProps2.xml><?xml version="1.0" encoding="utf-8"?>
<ds:datastoreItem xmlns:ds="http://schemas.openxmlformats.org/officeDocument/2006/customXml" ds:itemID="{D5BABA3A-AB1E-486B-B5AF-23DBACE32C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49c9d1-c5d2-436e-9006-03cf64389cce"/>
    <ds:schemaRef ds:uri="ae3c9cc4-71d7-4ce7-a2a5-4e8dcc29b339"/>
    <ds:schemaRef ds:uri="9d6fea23-8029-4add-ab9a-e824b63be0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E9BE0F-0DF8-4A92-81BA-74898ED0E6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925</TotalTime>
  <Words>1398</Words>
  <Application>Microsoft Office PowerPoint</Application>
  <PresentationFormat>Panorámica</PresentationFormat>
  <Paragraphs>123</Paragraphs>
  <Slides>14</Slides>
  <Notes>6</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14</vt:i4>
      </vt:variant>
    </vt:vector>
  </HeadingPairs>
  <TitlesOfParts>
    <vt:vector size="23" baseType="lpstr">
      <vt:lpstr>Arial</vt:lpstr>
      <vt:lpstr>Calibri</vt:lpstr>
      <vt:lpstr>Calibri Light</vt:lpstr>
      <vt:lpstr>Myriad Pro</vt:lpstr>
      <vt:lpstr>Roboto</vt:lpstr>
      <vt:lpstr>Symbol</vt:lpstr>
      <vt:lpstr>Wingdings</vt:lpstr>
      <vt:lpstr>Master Español</vt:lpstr>
      <vt:lpstr>1_Fondo blanca 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Lorena Saavedra</dc:creator>
  <cp:lastModifiedBy>Sara Covaleda - FIIAPP</cp:lastModifiedBy>
  <cp:revision>82</cp:revision>
  <dcterms:modified xsi:type="dcterms:W3CDTF">2021-10-21T07:03:24Z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0x0101002891ADF2C3E6F1418A6A3DB503B74392</vt:lpwstr>
  </property>
  <property fmtid="{D5CDD505-2E9C-101B-9397-08002B2CF9AE}" pid="3" name="palabrasclaveempresa">
    <vt:lpwstr/>
  </property>
  <property fmtid="{D5CDD505-2E9C-101B-9397-08002B2CF9AE}" pid="4" name="palabrasclavesitio">
    <vt:lpwstr/>
  </property>
</Properties>
</file>